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6" r:id="rId3"/>
    <p:sldId id="261" r:id="rId4"/>
    <p:sldId id="264" r:id="rId5"/>
    <p:sldId id="26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557" autoAdjust="0"/>
  </p:normalViewPr>
  <p:slideViewPr>
    <p:cSldViewPr snapToGrid="0">
      <p:cViewPr>
        <p:scale>
          <a:sx n="61" d="100"/>
          <a:sy n="61" d="100"/>
        </p:scale>
        <p:origin x="8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ED22A1-596A-4067-BDCC-F7FEF730EE6A}" type="doc">
      <dgm:prSet loTypeId="urn:microsoft.com/office/officeart/2016/7/layout/HorizontalAction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88A0C78-6BD9-49DE-99A7-9D66F5C99BD1}">
      <dgm:prSet/>
      <dgm:spPr/>
      <dgm:t>
        <a:bodyPr/>
        <a:lstStyle/>
        <a:p>
          <a:r>
            <a:rPr lang="en-US" dirty="0"/>
            <a:t>2021</a:t>
          </a:r>
        </a:p>
      </dgm:t>
    </dgm:pt>
    <dgm:pt modelId="{3D758C87-5C29-4BFA-815E-D1AFF9F8A950}" type="parTrans" cxnId="{B4C27220-A2B6-4480-922A-DCC4090E77D3}">
      <dgm:prSet/>
      <dgm:spPr/>
      <dgm:t>
        <a:bodyPr/>
        <a:lstStyle/>
        <a:p>
          <a:endParaRPr lang="en-US"/>
        </a:p>
      </dgm:t>
    </dgm:pt>
    <dgm:pt modelId="{9979F055-71A1-4B9A-8EE5-F6957F5C7B4F}" type="sibTrans" cxnId="{B4C27220-A2B6-4480-922A-DCC4090E77D3}">
      <dgm:prSet/>
      <dgm:spPr/>
      <dgm:t>
        <a:bodyPr/>
        <a:lstStyle/>
        <a:p>
          <a:endParaRPr lang="en-US"/>
        </a:p>
      </dgm:t>
    </dgm:pt>
    <dgm:pt modelId="{CB591039-74A2-4CC0-81A6-42E67F43C48A}">
      <dgm:prSet/>
      <dgm:spPr/>
      <dgm:t>
        <a:bodyPr/>
        <a:lstStyle/>
        <a:p>
          <a:r>
            <a:rPr lang="en-US" dirty="0"/>
            <a:t>Review and discuss methods of collecting lived experience feedback.</a:t>
          </a:r>
        </a:p>
      </dgm:t>
    </dgm:pt>
    <dgm:pt modelId="{8FDA3265-3A07-45A5-B416-AC0622203BE2}" type="parTrans" cxnId="{D4C8DDBB-9F36-41F3-85F3-8C05BBC01F17}">
      <dgm:prSet/>
      <dgm:spPr/>
      <dgm:t>
        <a:bodyPr/>
        <a:lstStyle/>
        <a:p>
          <a:endParaRPr lang="en-US"/>
        </a:p>
      </dgm:t>
    </dgm:pt>
    <dgm:pt modelId="{123D525C-F266-4899-B9D9-0FA3332D355D}" type="sibTrans" cxnId="{D4C8DDBB-9F36-41F3-85F3-8C05BBC01F17}">
      <dgm:prSet/>
      <dgm:spPr/>
      <dgm:t>
        <a:bodyPr/>
        <a:lstStyle/>
        <a:p>
          <a:endParaRPr lang="en-US"/>
        </a:p>
      </dgm:t>
    </dgm:pt>
    <dgm:pt modelId="{3FE5B458-E4CE-4C97-A1FA-5E14FD9B2767}">
      <dgm:prSet/>
      <dgm:spPr/>
      <dgm:t>
        <a:bodyPr/>
        <a:lstStyle/>
        <a:p>
          <a:r>
            <a:rPr lang="en-US" dirty="0"/>
            <a:t>2021</a:t>
          </a:r>
        </a:p>
      </dgm:t>
    </dgm:pt>
    <dgm:pt modelId="{BA347CD2-EE4B-4E68-91EC-146346BFB163}" type="parTrans" cxnId="{A8AF1F15-8AAE-40BE-9F11-7ECF59D1AF98}">
      <dgm:prSet/>
      <dgm:spPr/>
      <dgm:t>
        <a:bodyPr/>
        <a:lstStyle/>
        <a:p>
          <a:endParaRPr lang="en-US"/>
        </a:p>
      </dgm:t>
    </dgm:pt>
    <dgm:pt modelId="{4A9670F8-A1EC-4777-B293-3A45458D3C06}" type="sibTrans" cxnId="{A8AF1F15-8AAE-40BE-9F11-7ECF59D1AF98}">
      <dgm:prSet/>
      <dgm:spPr/>
      <dgm:t>
        <a:bodyPr/>
        <a:lstStyle/>
        <a:p>
          <a:endParaRPr lang="en-US"/>
        </a:p>
      </dgm:t>
    </dgm:pt>
    <dgm:pt modelId="{CFC11016-0D9C-4058-AF47-4F9B1482AE97}">
      <dgm:prSet/>
      <dgm:spPr/>
      <dgm:t>
        <a:bodyPr/>
        <a:lstStyle/>
        <a:p>
          <a:r>
            <a:rPr lang="en-US" dirty="0"/>
            <a:t>Engage outside evaluator to improve parent and provider surveys.</a:t>
          </a:r>
        </a:p>
        <a:p>
          <a:r>
            <a:rPr lang="en-US" dirty="0"/>
            <a:t>Status: </a:t>
          </a:r>
          <a:r>
            <a:rPr lang="en-US" b="1" dirty="0"/>
            <a:t>In Progress</a:t>
          </a:r>
        </a:p>
      </dgm:t>
    </dgm:pt>
    <dgm:pt modelId="{9CAF31CD-A52E-4DD8-96E4-3106BC5F27BE}" type="parTrans" cxnId="{F8E0EE6A-71B0-4A45-A099-BEC759A7BB9E}">
      <dgm:prSet/>
      <dgm:spPr/>
      <dgm:t>
        <a:bodyPr/>
        <a:lstStyle/>
        <a:p>
          <a:endParaRPr lang="en-US"/>
        </a:p>
      </dgm:t>
    </dgm:pt>
    <dgm:pt modelId="{060F5EEF-80C6-4848-9941-2F711E15990B}" type="sibTrans" cxnId="{F8E0EE6A-71B0-4A45-A099-BEC759A7BB9E}">
      <dgm:prSet/>
      <dgm:spPr/>
      <dgm:t>
        <a:bodyPr/>
        <a:lstStyle/>
        <a:p>
          <a:endParaRPr lang="en-US"/>
        </a:p>
      </dgm:t>
    </dgm:pt>
    <dgm:pt modelId="{73873D7E-8B66-4F7B-8EE5-DF9317F8230A}">
      <dgm:prSet/>
      <dgm:spPr/>
      <dgm:t>
        <a:bodyPr/>
        <a:lstStyle/>
        <a:p>
          <a:r>
            <a:rPr lang="en-US" dirty="0"/>
            <a:t>2021</a:t>
          </a:r>
        </a:p>
      </dgm:t>
    </dgm:pt>
    <dgm:pt modelId="{506DF63E-262B-4231-A32D-4AAF3659D2EE}" type="parTrans" cxnId="{D37C2091-FA62-433C-B706-65AF1666D6D9}">
      <dgm:prSet/>
      <dgm:spPr/>
      <dgm:t>
        <a:bodyPr/>
        <a:lstStyle/>
        <a:p>
          <a:endParaRPr lang="en-US"/>
        </a:p>
      </dgm:t>
    </dgm:pt>
    <dgm:pt modelId="{3F8EAAFA-588D-4082-A151-18D7447A06AC}" type="sibTrans" cxnId="{D37C2091-FA62-433C-B706-65AF1666D6D9}">
      <dgm:prSet/>
      <dgm:spPr/>
      <dgm:t>
        <a:bodyPr/>
        <a:lstStyle/>
        <a:p>
          <a:endParaRPr lang="en-US"/>
        </a:p>
      </dgm:t>
    </dgm:pt>
    <dgm:pt modelId="{104EA8A7-6CEE-41E2-A108-1ED43DE3050F}">
      <dgm:prSet/>
      <dgm:spPr/>
      <dgm:t>
        <a:bodyPr/>
        <a:lstStyle/>
        <a:p>
          <a:r>
            <a:rPr lang="en-US" dirty="0"/>
            <a:t>Review caregiver information sharing practices.</a:t>
          </a:r>
        </a:p>
        <a:p>
          <a:endParaRPr lang="en-US" dirty="0"/>
        </a:p>
        <a:p>
          <a:r>
            <a:rPr lang="en-US" dirty="0"/>
            <a:t>Status: </a:t>
          </a:r>
          <a:r>
            <a:rPr lang="en-US" b="1" dirty="0"/>
            <a:t>Complete</a:t>
          </a:r>
          <a:r>
            <a:rPr lang="en-US" b="0" dirty="0"/>
            <a:t> </a:t>
          </a:r>
        </a:p>
        <a:p>
          <a:r>
            <a:rPr lang="en-US" b="0" dirty="0"/>
            <a:t>Follow up Workgroup In Progress</a:t>
          </a:r>
          <a:endParaRPr lang="en-US" b="1" dirty="0"/>
        </a:p>
      </dgm:t>
    </dgm:pt>
    <dgm:pt modelId="{1867C9F6-489A-4CF7-B50D-D0B2F59CC24E}" type="parTrans" cxnId="{77169A58-59C7-4957-A5D7-8DBD7E6DC5EB}">
      <dgm:prSet/>
      <dgm:spPr/>
      <dgm:t>
        <a:bodyPr/>
        <a:lstStyle/>
        <a:p>
          <a:endParaRPr lang="en-US"/>
        </a:p>
      </dgm:t>
    </dgm:pt>
    <dgm:pt modelId="{C0BDB101-A1A4-471D-AA5A-477C9AF3AC59}" type="sibTrans" cxnId="{77169A58-59C7-4957-A5D7-8DBD7E6DC5EB}">
      <dgm:prSet/>
      <dgm:spPr/>
      <dgm:t>
        <a:bodyPr/>
        <a:lstStyle/>
        <a:p>
          <a:endParaRPr lang="en-US"/>
        </a:p>
      </dgm:t>
    </dgm:pt>
    <dgm:pt modelId="{47A78E38-2111-41AA-8236-0EB7F17326CF}">
      <dgm:prSet/>
      <dgm:spPr/>
      <dgm:t>
        <a:bodyPr/>
        <a:lstStyle/>
        <a:p>
          <a:r>
            <a:rPr lang="en-US" dirty="0"/>
            <a:t>2021</a:t>
          </a:r>
        </a:p>
      </dgm:t>
    </dgm:pt>
    <dgm:pt modelId="{AA265E55-E140-4D82-887C-B61573B57393}" type="parTrans" cxnId="{1946F0A0-7B6F-4946-B2E1-F1F1EB1AF8D2}">
      <dgm:prSet/>
      <dgm:spPr/>
      <dgm:t>
        <a:bodyPr/>
        <a:lstStyle/>
        <a:p>
          <a:endParaRPr lang="en-US"/>
        </a:p>
      </dgm:t>
    </dgm:pt>
    <dgm:pt modelId="{449E0864-6FCC-4653-90DD-8D50F4BD8EA2}" type="sibTrans" cxnId="{1946F0A0-7B6F-4946-B2E1-F1F1EB1AF8D2}">
      <dgm:prSet/>
      <dgm:spPr/>
      <dgm:t>
        <a:bodyPr/>
        <a:lstStyle/>
        <a:p>
          <a:endParaRPr lang="en-US"/>
        </a:p>
      </dgm:t>
    </dgm:pt>
    <dgm:pt modelId="{39F0674E-5288-4311-AEAC-64FC61BD840F}">
      <dgm:prSet/>
      <dgm:spPr/>
      <dgm:t>
        <a:bodyPr/>
        <a:lstStyle/>
        <a:p>
          <a:r>
            <a:rPr lang="en-US" dirty="0"/>
            <a:t>Establish annual review of Panel recommendations outcomes.</a:t>
          </a:r>
        </a:p>
        <a:p>
          <a:r>
            <a:rPr lang="en-US" dirty="0"/>
            <a:t>Status: </a:t>
          </a:r>
          <a:r>
            <a:rPr lang="en-US" b="1" dirty="0"/>
            <a:t>In Progress</a:t>
          </a:r>
        </a:p>
      </dgm:t>
    </dgm:pt>
    <dgm:pt modelId="{39750CD9-BB0D-4DFD-9FED-72A24DC08DC0}" type="parTrans" cxnId="{37F17A97-A80A-47D6-8A67-BAD7AA4A8FE2}">
      <dgm:prSet/>
      <dgm:spPr/>
      <dgm:t>
        <a:bodyPr/>
        <a:lstStyle/>
        <a:p>
          <a:endParaRPr lang="en-US"/>
        </a:p>
      </dgm:t>
    </dgm:pt>
    <dgm:pt modelId="{902E967A-BBA2-4628-B24E-7F0455EE590C}" type="sibTrans" cxnId="{37F17A97-A80A-47D6-8A67-BAD7AA4A8FE2}">
      <dgm:prSet/>
      <dgm:spPr/>
      <dgm:t>
        <a:bodyPr/>
        <a:lstStyle/>
        <a:p>
          <a:endParaRPr lang="en-US"/>
        </a:p>
      </dgm:t>
    </dgm:pt>
    <dgm:pt modelId="{90E5D57F-1F30-41A1-8719-1CA7036B66E4}">
      <dgm:prSet/>
      <dgm:spPr/>
      <dgm:t>
        <a:bodyPr/>
        <a:lstStyle/>
        <a:p>
          <a:r>
            <a:rPr lang="en-US" dirty="0"/>
            <a:t>Status: </a:t>
          </a:r>
          <a:r>
            <a:rPr lang="en-US" b="1" dirty="0"/>
            <a:t>Complete</a:t>
          </a:r>
        </a:p>
        <a:p>
          <a:r>
            <a:rPr lang="en-US" b="0" dirty="0"/>
            <a:t>Follow up Workgroup In Progress</a:t>
          </a:r>
        </a:p>
      </dgm:t>
    </dgm:pt>
    <dgm:pt modelId="{0199BA70-02F6-4060-A24E-26C7A29B4CFD}" type="parTrans" cxnId="{FA941ED5-EF70-4EB3-9BE3-27FFC69A2210}">
      <dgm:prSet/>
      <dgm:spPr/>
      <dgm:t>
        <a:bodyPr/>
        <a:lstStyle/>
        <a:p>
          <a:endParaRPr lang="en-US"/>
        </a:p>
      </dgm:t>
    </dgm:pt>
    <dgm:pt modelId="{45CCBF43-9341-4E51-BF7B-F12CF1414E45}" type="sibTrans" cxnId="{FA941ED5-EF70-4EB3-9BE3-27FFC69A2210}">
      <dgm:prSet/>
      <dgm:spPr/>
      <dgm:t>
        <a:bodyPr/>
        <a:lstStyle/>
        <a:p>
          <a:endParaRPr lang="en-US"/>
        </a:p>
      </dgm:t>
    </dgm:pt>
    <dgm:pt modelId="{0D7DEE0C-EFCF-4AE0-AB04-D2B47F59103F}" type="pres">
      <dgm:prSet presAssocID="{CEED22A1-596A-4067-BDCC-F7FEF730EE6A}" presName="Name0" presStyleCnt="0">
        <dgm:presLayoutVars>
          <dgm:dir/>
          <dgm:animLvl val="lvl"/>
          <dgm:resizeHandles val="exact"/>
        </dgm:presLayoutVars>
      </dgm:prSet>
      <dgm:spPr/>
    </dgm:pt>
    <dgm:pt modelId="{4EA79566-2AA9-4A11-910E-0C442FFE3AAE}" type="pres">
      <dgm:prSet presAssocID="{F88A0C78-6BD9-49DE-99A7-9D66F5C99BD1}" presName="composite" presStyleCnt="0"/>
      <dgm:spPr/>
    </dgm:pt>
    <dgm:pt modelId="{C4B24B0E-966D-49DA-86CC-6B375477C33F}" type="pres">
      <dgm:prSet presAssocID="{F88A0C78-6BD9-49DE-99A7-9D66F5C99BD1}" presName="parTx" presStyleLbl="alignNode1" presStyleIdx="0" presStyleCnt="4">
        <dgm:presLayoutVars>
          <dgm:chMax val="0"/>
          <dgm:chPref val="0"/>
        </dgm:presLayoutVars>
      </dgm:prSet>
      <dgm:spPr/>
    </dgm:pt>
    <dgm:pt modelId="{AC3875E0-C92C-421D-9B70-ABA789972070}" type="pres">
      <dgm:prSet presAssocID="{F88A0C78-6BD9-49DE-99A7-9D66F5C99BD1}" presName="desTx" presStyleLbl="alignAccFollowNode1" presStyleIdx="0" presStyleCnt="4">
        <dgm:presLayoutVars/>
      </dgm:prSet>
      <dgm:spPr/>
    </dgm:pt>
    <dgm:pt modelId="{2BACC2CA-0AAC-4D72-AE8C-C4DF64C416F2}" type="pres">
      <dgm:prSet presAssocID="{9979F055-71A1-4B9A-8EE5-F6957F5C7B4F}" presName="space" presStyleCnt="0"/>
      <dgm:spPr/>
    </dgm:pt>
    <dgm:pt modelId="{017B4A4C-538E-42CF-8920-D0F79AB43A43}" type="pres">
      <dgm:prSet presAssocID="{3FE5B458-E4CE-4C97-A1FA-5E14FD9B2767}" presName="composite" presStyleCnt="0"/>
      <dgm:spPr/>
    </dgm:pt>
    <dgm:pt modelId="{0A4B25ED-071B-4834-BE16-A8B397F50BB3}" type="pres">
      <dgm:prSet presAssocID="{3FE5B458-E4CE-4C97-A1FA-5E14FD9B2767}" presName="parTx" presStyleLbl="alignNode1" presStyleIdx="1" presStyleCnt="4">
        <dgm:presLayoutVars>
          <dgm:chMax val="0"/>
          <dgm:chPref val="0"/>
        </dgm:presLayoutVars>
      </dgm:prSet>
      <dgm:spPr/>
    </dgm:pt>
    <dgm:pt modelId="{5DCEA3BA-B964-4858-8194-D23C416422B6}" type="pres">
      <dgm:prSet presAssocID="{3FE5B458-E4CE-4C97-A1FA-5E14FD9B2767}" presName="desTx" presStyleLbl="alignAccFollowNode1" presStyleIdx="1" presStyleCnt="4">
        <dgm:presLayoutVars/>
      </dgm:prSet>
      <dgm:spPr/>
    </dgm:pt>
    <dgm:pt modelId="{958D99C3-FCBF-42C5-B1C1-7226C2D91089}" type="pres">
      <dgm:prSet presAssocID="{4A9670F8-A1EC-4777-B293-3A45458D3C06}" presName="space" presStyleCnt="0"/>
      <dgm:spPr/>
    </dgm:pt>
    <dgm:pt modelId="{97EA4CE6-3D9B-48B3-AD07-AC187826729D}" type="pres">
      <dgm:prSet presAssocID="{73873D7E-8B66-4F7B-8EE5-DF9317F8230A}" presName="composite" presStyleCnt="0"/>
      <dgm:spPr/>
    </dgm:pt>
    <dgm:pt modelId="{54E166E9-BA18-479C-8501-4DAD04C28820}" type="pres">
      <dgm:prSet presAssocID="{73873D7E-8B66-4F7B-8EE5-DF9317F8230A}" presName="parTx" presStyleLbl="alignNode1" presStyleIdx="2" presStyleCnt="4">
        <dgm:presLayoutVars>
          <dgm:chMax val="0"/>
          <dgm:chPref val="0"/>
        </dgm:presLayoutVars>
      </dgm:prSet>
      <dgm:spPr/>
    </dgm:pt>
    <dgm:pt modelId="{68249E7D-8EE2-4032-B00B-12EA5F836550}" type="pres">
      <dgm:prSet presAssocID="{73873D7E-8B66-4F7B-8EE5-DF9317F8230A}" presName="desTx" presStyleLbl="alignAccFollowNode1" presStyleIdx="2" presStyleCnt="4">
        <dgm:presLayoutVars/>
      </dgm:prSet>
      <dgm:spPr/>
    </dgm:pt>
    <dgm:pt modelId="{EEF6865F-2B89-4E08-B888-4DCD20407EFD}" type="pres">
      <dgm:prSet presAssocID="{3F8EAAFA-588D-4082-A151-18D7447A06AC}" presName="space" presStyleCnt="0"/>
      <dgm:spPr/>
    </dgm:pt>
    <dgm:pt modelId="{323D0A52-8DB4-41B6-9FAC-4471902A500F}" type="pres">
      <dgm:prSet presAssocID="{47A78E38-2111-41AA-8236-0EB7F17326CF}" presName="composite" presStyleCnt="0"/>
      <dgm:spPr/>
    </dgm:pt>
    <dgm:pt modelId="{2F25BDE0-89B8-4767-A900-08346B599567}" type="pres">
      <dgm:prSet presAssocID="{47A78E38-2111-41AA-8236-0EB7F17326CF}" presName="parTx" presStyleLbl="alignNode1" presStyleIdx="3" presStyleCnt="4">
        <dgm:presLayoutVars>
          <dgm:chMax val="0"/>
          <dgm:chPref val="0"/>
        </dgm:presLayoutVars>
      </dgm:prSet>
      <dgm:spPr/>
    </dgm:pt>
    <dgm:pt modelId="{AD64A08F-DD61-4489-968F-353262C78BA5}" type="pres">
      <dgm:prSet presAssocID="{47A78E38-2111-41AA-8236-0EB7F17326CF}" presName="desTx" presStyleLbl="alignAccFollowNode1" presStyleIdx="3" presStyleCnt="4">
        <dgm:presLayoutVars/>
      </dgm:prSet>
      <dgm:spPr/>
    </dgm:pt>
  </dgm:ptLst>
  <dgm:cxnLst>
    <dgm:cxn modelId="{7A831B12-BB0D-48BD-8C91-2658ECA20637}" type="presOf" srcId="{CEED22A1-596A-4067-BDCC-F7FEF730EE6A}" destId="{0D7DEE0C-EFCF-4AE0-AB04-D2B47F59103F}" srcOrd="0" destOrd="0" presId="urn:microsoft.com/office/officeart/2016/7/layout/HorizontalActionList"/>
    <dgm:cxn modelId="{A8AF1F15-8AAE-40BE-9F11-7ECF59D1AF98}" srcId="{CEED22A1-596A-4067-BDCC-F7FEF730EE6A}" destId="{3FE5B458-E4CE-4C97-A1FA-5E14FD9B2767}" srcOrd="1" destOrd="0" parTransId="{BA347CD2-EE4B-4E68-91EC-146346BFB163}" sibTransId="{4A9670F8-A1EC-4777-B293-3A45458D3C06}"/>
    <dgm:cxn modelId="{B4C27220-A2B6-4480-922A-DCC4090E77D3}" srcId="{CEED22A1-596A-4067-BDCC-F7FEF730EE6A}" destId="{F88A0C78-6BD9-49DE-99A7-9D66F5C99BD1}" srcOrd="0" destOrd="0" parTransId="{3D758C87-5C29-4BFA-815E-D1AFF9F8A950}" sibTransId="{9979F055-71A1-4B9A-8EE5-F6957F5C7B4F}"/>
    <dgm:cxn modelId="{CBC8E324-EBF8-4BAA-8506-DE9437F59619}" type="presOf" srcId="{104EA8A7-6CEE-41E2-A108-1ED43DE3050F}" destId="{68249E7D-8EE2-4032-B00B-12EA5F836550}" srcOrd="0" destOrd="0" presId="urn:microsoft.com/office/officeart/2016/7/layout/HorizontalActionList"/>
    <dgm:cxn modelId="{F8E0EE6A-71B0-4A45-A099-BEC759A7BB9E}" srcId="{3FE5B458-E4CE-4C97-A1FA-5E14FD9B2767}" destId="{CFC11016-0D9C-4058-AF47-4F9B1482AE97}" srcOrd="0" destOrd="0" parTransId="{9CAF31CD-A52E-4DD8-96E4-3106BC5F27BE}" sibTransId="{060F5EEF-80C6-4848-9941-2F711E15990B}"/>
    <dgm:cxn modelId="{41EDB351-A3F6-4240-B26D-C0F5374B2288}" type="presOf" srcId="{3FE5B458-E4CE-4C97-A1FA-5E14FD9B2767}" destId="{0A4B25ED-071B-4834-BE16-A8B397F50BB3}" srcOrd="0" destOrd="0" presId="urn:microsoft.com/office/officeart/2016/7/layout/HorizontalActionList"/>
    <dgm:cxn modelId="{77169A58-59C7-4957-A5D7-8DBD7E6DC5EB}" srcId="{73873D7E-8B66-4F7B-8EE5-DF9317F8230A}" destId="{104EA8A7-6CEE-41E2-A108-1ED43DE3050F}" srcOrd="0" destOrd="0" parTransId="{1867C9F6-489A-4CF7-B50D-D0B2F59CC24E}" sibTransId="{C0BDB101-A1A4-471D-AA5A-477C9AF3AC59}"/>
    <dgm:cxn modelId="{5F80617E-5A8B-4C1F-A7A2-A2349FBA2323}" type="presOf" srcId="{CB591039-74A2-4CC0-81A6-42E67F43C48A}" destId="{AC3875E0-C92C-421D-9B70-ABA789972070}" srcOrd="0" destOrd="0" presId="urn:microsoft.com/office/officeart/2016/7/layout/HorizontalActionList"/>
    <dgm:cxn modelId="{D37C2091-FA62-433C-B706-65AF1666D6D9}" srcId="{CEED22A1-596A-4067-BDCC-F7FEF730EE6A}" destId="{73873D7E-8B66-4F7B-8EE5-DF9317F8230A}" srcOrd="2" destOrd="0" parTransId="{506DF63E-262B-4231-A32D-4AAF3659D2EE}" sibTransId="{3F8EAAFA-588D-4082-A151-18D7447A06AC}"/>
    <dgm:cxn modelId="{37F17A97-A80A-47D6-8A67-BAD7AA4A8FE2}" srcId="{47A78E38-2111-41AA-8236-0EB7F17326CF}" destId="{39F0674E-5288-4311-AEAC-64FC61BD840F}" srcOrd="0" destOrd="0" parTransId="{39750CD9-BB0D-4DFD-9FED-72A24DC08DC0}" sibTransId="{902E967A-BBA2-4628-B24E-7F0455EE590C}"/>
    <dgm:cxn modelId="{1946F0A0-7B6F-4946-B2E1-F1F1EB1AF8D2}" srcId="{CEED22A1-596A-4067-BDCC-F7FEF730EE6A}" destId="{47A78E38-2111-41AA-8236-0EB7F17326CF}" srcOrd="3" destOrd="0" parTransId="{AA265E55-E140-4D82-887C-B61573B57393}" sibTransId="{449E0864-6FCC-4653-90DD-8D50F4BD8EA2}"/>
    <dgm:cxn modelId="{2C6517BB-CA0C-4F28-8CCB-B4FBBB81190B}" type="presOf" srcId="{73873D7E-8B66-4F7B-8EE5-DF9317F8230A}" destId="{54E166E9-BA18-479C-8501-4DAD04C28820}" srcOrd="0" destOrd="0" presId="urn:microsoft.com/office/officeart/2016/7/layout/HorizontalActionList"/>
    <dgm:cxn modelId="{D4C8DDBB-9F36-41F3-85F3-8C05BBC01F17}" srcId="{F88A0C78-6BD9-49DE-99A7-9D66F5C99BD1}" destId="{CB591039-74A2-4CC0-81A6-42E67F43C48A}" srcOrd="0" destOrd="0" parTransId="{8FDA3265-3A07-45A5-B416-AC0622203BE2}" sibTransId="{123D525C-F266-4899-B9D9-0FA3332D355D}"/>
    <dgm:cxn modelId="{FA941ED5-EF70-4EB3-9BE3-27FFC69A2210}" srcId="{F88A0C78-6BD9-49DE-99A7-9D66F5C99BD1}" destId="{90E5D57F-1F30-41A1-8719-1CA7036B66E4}" srcOrd="1" destOrd="0" parTransId="{0199BA70-02F6-4060-A24E-26C7A29B4CFD}" sibTransId="{45CCBF43-9341-4E51-BF7B-F12CF1414E45}"/>
    <dgm:cxn modelId="{EBEE16D6-3F74-44B2-9696-877438FB1FA7}" type="presOf" srcId="{39F0674E-5288-4311-AEAC-64FC61BD840F}" destId="{AD64A08F-DD61-4489-968F-353262C78BA5}" srcOrd="0" destOrd="0" presId="urn:microsoft.com/office/officeart/2016/7/layout/HorizontalActionList"/>
    <dgm:cxn modelId="{4F842CD9-966A-411A-AE11-3961F8783982}" type="presOf" srcId="{90E5D57F-1F30-41A1-8719-1CA7036B66E4}" destId="{AC3875E0-C92C-421D-9B70-ABA789972070}" srcOrd="0" destOrd="1" presId="urn:microsoft.com/office/officeart/2016/7/layout/HorizontalActionList"/>
    <dgm:cxn modelId="{61E04CE9-94D0-4480-AC03-BA7FF0BB4312}" type="presOf" srcId="{47A78E38-2111-41AA-8236-0EB7F17326CF}" destId="{2F25BDE0-89B8-4767-A900-08346B599567}" srcOrd="0" destOrd="0" presId="urn:microsoft.com/office/officeart/2016/7/layout/HorizontalActionList"/>
    <dgm:cxn modelId="{2F7068EB-6E72-494C-9EF0-0354B7EAB8A1}" type="presOf" srcId="{CFC11016-0D9C-4058-AF47-4F9B1482AE97}" destId="{5DCEA3BA-B964-4858-8194-D23C416422B6}" srcOrd="0" destOrd="0" presId="urn:microsoft.com/office/officeart/2016/7/layout/HorizontalActionList"/>
    <dgm:cxn modelId="{017090F8-97DF-42B3-B3A8-695CFAC80EB0}" type="presOf" srcId="{F88A0C78-6BD9-49DE-99A7-9D66F5C99BD1}" destId="{C4B24B0E-966D-49DA-86CC-6B375477C33F}" srcOrd="0" destOrd="0" presId="urn:microsoft.com/office/officeart/2016/7/layout/HorizontalActionList"/>
    <dgm:cxn modelId="{7EBF2CC7-9631-4990-8457-066B71E6B5EA}" type="presParOf" srcId="{0D7DEE0C-EFCF-4AE0-AB04-D2B47F59103F}" destId="{4EA79566-2AA9-4A11-910E-0C442FFE3AAE}" srcOrd="0" destOrd="0" presId="urn:microsoft.com/office/officeart/2016/7/layout/HorizontalActionList"/>
    <dgm:cxn modelId="{DBFF0512-7F9A-439F-8C57-A42D9847F698}" type="presParOf" srcId="{4EA79566-2AA9-4A11-910E-0C442FFE3AAE}" destId="{C4B24B0E-966D-49DA-86CC-6B375477C33F}" srcOrd="0" destOrd="0" presId="urn:microsoft.com/office/officeart/2016/7/layout/HorizontalActionList"/>
    <dgm:cxn modelId="{D54A2ADB-247C-4008-A439-EFF8413A2BED}" type="presParOf" srcId="{4EA79566-2AA9-4A11-910E-0C442FFE3AAE}" destId="{AC3875E0-C92C-421D-9B70-ABA789972070}" srcOrd="1" destOrd="0" presId="urn:microsoft.com/office/officeart/2016/7/layout/HorizontalActionList"/>
    <dgm:cxn modelId="{7122B1C5-2E92-4C91-9FDE-B021A9362E74}" type="presParOf" srcId="{0D7DEE0C-EFCF-4AE0-AB04-D2B47F59103F}" destId="{2BACC2CA-0AAC-4D72-AE8C-C4DF64C416F2}" srcOrd="1" destOrd="0" presId="urn:microsoft.com/office/officeart/2016/7/layout/HorizontalActionList"/>
    <dgm:cxn modelId="{223F7459-86EE-4C99-8A09-79A6A004E866}" type="presParOf" srcId="{0D7DEE0C-EFCF-4AE0-AB04-D2B47F59103F}" destId="{017B4A4C-538E-42CF-8920-D0F79AB43A43}" srcOrd="2" destOrd="0" presId="urn:microsoft.com/office/officeart/2016/7/layout/HorizontalActionList"/>
    <dgm:cxn modelId="{A2147E25-5E40-4856-AE49-0E656C3C7EFA}" type="presParOf" srcId="{017B4A4C-538E-42CF-8920-D0F79AB43A43}" destId="{0A4B25ED-071B-4834-BE16-A8B397F50BB3}" srcOrd="0" destOrd="0" presId="urn:microsoft.com/office/officeart/2016/7/layout/HorizontalActionList"/>
    <dgm:cxn modelId="{5698B1EC-705B-4A6A-A0BA-5F6827E39B8A}" type="presParOf" srcId="{017B4A4C-538E-42CF-8920-D0F79AB43A43}" destId="{5DCEA3BA-B964-4858-8194-D23C416422B6}" srcOrd="1" destOrd="0" presId="urn:microsoft.com/office/officeart/2016/7/layout/HorizontalActionList"/>
    <dgm:cxn modelId="{253A2236-A327-4146-99C8-E9406812B05A}" type="presParOf" srcId="{0D7DEE0C-EFCF-4AE0-AB04-D2B47F59103F}" destId="{958D99C3-FCBF-42C5-B1C1-7226C2D91089}" srcOrd="3" destOrd="0" presId="urn:microsoft.com/office/officeart/2016/7/layout/HorizontalActionList"/>
    <dgm:cxn modelId="{A5592567-C530-41F5-9345-26A6BF9FBDD8}" type="presParOf" srcId="{0D7DEE0C-EFCF-4AE0-AB04-D2B47F59103F}" destId="{97EA4CE6-3D9B-48B3-AD07-AC187826729D}" srcOrd="4" destOrd="0" presId="urn:microsoft.com/office/officeart/2016/7/layout/HorizontalActionList"/>
    <dgm:cxn modelId="{06EA8095-00CF-46F0-84A9-0751787AA6F2}" type="presParOf" srcId="{97EA4CE6-3D9B-48B3-AD07-AC187826729D}" destId="{54E166E9-BA18-479C-8501-4DAD04C28820}" srcOrd="0" destOrd="0" presId="urn:microsoft.com/office/officeart/2016/7/layout/HorizontalActionList"/>
    <dgm:cxn modelId="{9559BE64-1C44-4FDC-90C6-1FBAED54D2C9}" type="presParOf" srcId="{97EA4CE6-3D9B-48B3-AD07-AC187826729D}" destId="{68249E7D-8EE2-4032-B00B-12EA5F836550}" srcOrd="1" destOrd="0" presId="urn:microsoft.com/office/officeart/2016/7/layout/HorizontalActionList"/>
    <dgm:cxn modelId="{D8EF84CE-8D8D-4025-852C-CF19B68D57EF}" type="presParOf" srcId="{0D7DEE0C-EFCF-4AE0-AB04-D2B47F59103F}" destId="{EEF6865F-2B89-4E08-B888-4DCD20407EFD}" srcOrd="5" destOrd="0" presId="urn:microsoft.com/office/officeart/2016/7/layout/HorizontalActionList"/>
    <dgm:cxn modelId="{BEBB12D3-AA10-4FAB-BDDA-0CCAA7352F45}" type="presParOf" srcId="{0D7DEE0C-EFCF-4AE0-AB04-D2B47F59103F}" destId="{323D0A52-8DB4-41B6-9FAC-4471902A500F}" srcOrd="6" destOrd="0" presId="urn:microsoft.com/office/officeart/2016/7/layout/HorizontalActionList"/>
    <dgm:cxn modelId="{2C59F127-5F6A-42C5-8B27-F1CDE3C809A2}" type="presParOf" srcId="{323D0A52-8DB4-41B6-9FAC-4471902A500F}" destId="{2F25BDE0-89B8-4767-A900-08346B599567}" srcOrd="0" destOrd="0" presId="urn:microsoft.com/office/officeart/2016/7/layout/HorizontalActionList"/>
    <dgm:cxn modelId="{18D75047-9BC6-499B-87DC-96B757A19F5B}" type="presParOf" srcId="{323D0A52-8DB4-41B6-9FAC-4471902A500F}" destId="{AD64A08F-DD61-4489-968F-353262C78BA5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ED22A1-596A-4067-BDCC-F7FEF730EE6A}" type="doc">
      <dgm:prSet loTypeId="urn:microsoft.com/office/officeart/2016/7/layout/HorizontalAction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88A0C78-6BD9-49DE-99A7-9D66F5C99BD1}">
      <dgm:prSet/>
      <dgm:spPr/>
      <dgm:t>
        <a:bodyPr/>
        <a:lstStyle/>
        <a:p>
          <a:r>
            <a:rPr lang="en-US" dirty="0"/>
            <a:t>2020</a:t>
          </a:r>
        </a:p>
      </dgm:t>
    </dgm:pt>
    <dgm:pt modelId="{3D758C87-5C29-4BFA-815E-D1AFF9F8A950}" type="parTrans" cxnId="{B4C27220-A2B6-4480-922A-DCC4090E77D3}">
      <dgm:prSet/>
      <dgm:spPr/>
      <dgm:t>
        <a:bodyPr/>
        <a:lstStyle/>
        <a:p>
          <a:endParaRPr lang="en-US"/>
        </a:p>
      </dgm:t>
    </dgm:pt>
    <dgm:pt modelId="{9979F055-71A1-4B9A-8EE5-F6957F5C7B4F}" type="sibTrans" cxnId="{B4C27220-A2B6-4480-922A-DCC4090E77D3}">
      <dgm:prSet/>
      <dgm:spPr/>
      <dgm:t>
        <a:bodyPr/>
        <a:lstStyle/>
        <a:p>
          <a:endParaRPr lang="en-US"/>
        </a:p>
      </dgm:t>
    </dgm:pt>
    <dgm:pt modelId="{CB591039-74A2-4CC0-81A6-42E67F43C48A}">
      <dgm:prSet/>
      <dgm:spPr/>
      <dgm:t>
        <a:bodyPr/>
        <a:lstStyle/>
        <a:p>
          <a:r>
            <a:rPr lang="en-US" dirty="0"/>
            <a:t>Partner with OCFS to hold statewide listening sessions with fathers involved with OCFS.</a:t>
          </a:r>
        </a:p>
      </dgm:t>
    </dgm:pt>
    <dgm:pt modelId="{8FDA3265-3A07-45A5-B416-AC0622203BE2}" type="parTrans" cxnId="{D4C8DDBB-9F36-41F3-85F3-8C05BBC01F17}">
      <dgm:prSet/>
      <dgm:spPr/>
      <dgm:t>
        <a:bodyPr/>
        <a:lstStyle/>
        <a:p>
          <a:endParaRPr lang="en-US"/>
        </a:p>
      </dgm:t>
    </dgm:pt>
    <dgm:pt modelId="{123D525C-F266-4899-B9D9-0FA3332D355D}" type="sibTrans" cxnId="{D4C8DDBB-9F36-41F3-85F3-8C05BBC01F17}">
      <dgm:prSet/>
      <dgm:spPr/>
      <dgm:t>
        <a:bodyPr/>
        <a:lstStyle/>
        <a:p>
          <a:endParaRPr lang="en-US"/>
        </a:p>
      </dgm:t>
    </dgm:pt>
    <dgm:pt modelId="{3FE5B458-E4CE-4C97-A1FA-5E14FD9B2767}">
      <dgm:prSet/>
      <dgm:spPr/>
      <dgm:t>
        <a:bodyPr/>
        <a:lstStyle/>
        <a:p>
          <a:r>
            <a:rPr lang="en-US" dirty="0"/>
            <a:t>2019</a:t>
          </a:r>
        </a:p>
      </dgm:t>
    </dgm:pt>
    <dgm:pt modelId="{BA347CD2-EE4B-4E68-91EC-146346BFB163}" type="parTrans" cxnId="{A8AF1F15-8AAE-40BE-9F11-7ECF59D1AF98}">
      <dgm:prSet/>
      <dgm:spPr/>
      <dgm:t>
        <a:bodyPr/>
        <a:lstStyle/>
        <a:p>
          <a:endParaRPr lang="en-US"/>
        </a:p>
      </dgm:t>
    </dgm:pt>
    <dgm:pt modelId="{4A9670F8-A1EC-4777-B293-3A45458D3C06}" type="sibTrans" cxnId="{A8AF1F15-8AAE-40BE-9F11-7ECF59D1AF98}">
      <dgm:prSet/>
      <dgm:spPr/>
      <dgm:t>
        <a:bodyPr/>
        <a:lstStyle/>
        <a:p>
          <a:endParaRPr lang="en-US"/>
        </a:p>
      </dgm:t>
    </dgm:pt>
    <dgm:pt modelId="{CFC11016-0D9C-4058-AF47-4F9B1482AE97}">
      <dgm:prSet/>
      <dgm:spPr/>
      <dgm:t>
        <a:bodyPr/>
        <a:lstStyle/>
        <a:p>
          <a:r>
            <a:rPr lang="en-US" dirty="0"/>
            <a:t>Move Panel recommendations and reporting to calendar year.</a:t>
          </a:r>
        </a:p>
        <a:p>
          <a:r>
            <a:rPr lang="en-US" dirty="0"/>
            <a:t>Status: </a:t>
          </a:r>
          <a:r>
            <a:rPr lang="en-US" b="1" dirty="0"/>
            <a:t>Complete</a:t>
          </a:r>
        </a:p>
      </dgm:t>
    </dgm:pt>
    <dgm:pt modelId="{9CAF31CD-A52E-4DD8-96E4-3106BC5F27BE}" type="parTrans" cxnId="{F8E0EE6A-71B0-4A45-A099-BEC759A7BB9E}">
      <dgm:prSet/>
      <dgm:spPr/>
      <dgm:t>
        <a:bodyPr/>
        <a:lstStyle/>
        <a:p>
          <a:endParaRPr lang="en-US"/>
        </a:p>
      </dgm:t>
    </dgm:pt>
    <dgm:pt modelId="{060F5EEF-80C6-4848-9941-2F711E15990B}" type="sibTrans" cxnId="{F8E0EE6A-71B0-4A45-A099-BEC759A7BB9E}">
      <dgm:prSet/>
      <dgm:spPr/>
      <dgm:t>
        <a:bodyPr/>
        <a:lstStyle/>
        <a:p>
          <a:endParaRPr lang="en-US"/>
        </a:p>
      </dgm:t>
    </dgm:pt>
    <dgm:pt modelId="{73873D7E-8B66-4F7B-8EE5-DF9317F8230A}">
      <dgm:prSet/>
      <dgm:spPr/>
      <dgm:t>
        <a:bodyPr/>
        <a:lstStyle/>
        <a:p>
          <a:r>
            <a:rPr lang="en-US" dirty="0"/>
            <a:t>2018</a:t>
          </a:r>
        </a:p>
      </dgm:t>
    </dgm:pt>
    <dgm:pt modelId="{506DF63E-262B-4231-A32D-4AAF3659D2EE}" type="parTrans" cxnId="{D37C2091-FA62-433C-B706-65AF1666D6D9}">
      <dgm:prSet/>
      <dgm:spPr/>
      <dgm:t>
        <a:bodyPr/>
        <a:lstStyle/>
        <a:p>
          <a:endParaRPr lang="en-US"/>
        </a:p>
      </dgm:t>
    </dgm:pt>
    <dgm:pt modelId="{3F8EAAFA-588D-4082-A151-18D7447A06AC}" type="sibTrans" cxnId="{D37C2091-FA62-433C-B706-65AF1666D6D9}">
      <dgm:prSet/>
      <dgm:spPr/>
      <dgm:t>
        <a:bodyPr/>
        <a:lstStyle/>
        <a:p>
          <a:endParaRPr lang="en-US"/>
        </a:p>
      </dgm:t>
    </dgm:pt>
    <dgm:pt modelId="{104EA8A7-6CEE-41E2-A108-1ED43DE3050F}">
      <dgm:prSet/>
      <dgm:spPr/>
      <dgm:t>
        <a:bodyPr/>
        <a:lstStyle/>
        <a:p>
          <a:r>
            <a:rPr lang="en-US" dirty="0"/>
            <a:t>Include child welfare data as standing agenda item at all Panel meetings.</a:t>
          </a:r>
        </a:p>
        <a:p>
          <a:endParaRPr lang="en-US" dirty="0"/>
        </a:p>
        <a:p>
          <a:r>
            <a:rPr lang="en-US" dirty="0"/>
            <a:t>Status: </a:t>
          </a:r>
          <a:r>
            <a:rPr lang="en-US" b="1" dirty="0"/>
            <a:t>Incomplete</a:t>
          </a:r>
        </a:p>
      </dgm:t>
    </dgm:pt>
    <dgm:pt modelId="{1867C9F6-489A-4CF7-B50D-D0B2F59CC24E}" type="parTrans" cxnId="{77169A58-59C7-4957-A5D7-8DBD7E6DC5EB}">
      <dgm:prSet/>
      <dgm:spPr/>
      <dgm:t>
        <a:bodyPr/>
        <a:lstStyle/>
        <a:p>
          <a:endParaRPr lang="en-US"/>
        </a:p>
      </dgm:t>
    </dgm:pt>
    <dgm:pt modelId="{C0BDB101-A1A4-471D-AA5A-477C9AF3AC59}" type="sibTrans" cxnId="{77169A58-59C7-4957-A5D7-8DBD7E6DC5EB}">
      <dgm:prSet/>
      <dgm:spPr/>
      <dgm:t>
        <a:bodyPr/>
        <a:lstStyle/>
        <a:p>
          <a:endParaRPr lang="en-US"/>
        </a:p>
      </dgm:t>
    </dgm:pt>
    <dgm:pt modelId="{C4EC7AC3-B7A7-44EE-AFB5-9AE10A82AE18}">
      <dgm:prSet/>
      <dgm:spPr/>
      <dgm:t>
        <a:bodyPr/>
        <a:lstStyle/>
        <a:p>
          <a:r>
            <a:rPr lang="en-US" dirty="0"/>
            <a:t>2017</a:t>
          </a:r>
        </a:p>
      </dgm:t>
    </dgm:pt>
    <dgm:pt modelId="{41CB0F5A-BBA5-4EEF-AC27-84168F45683D}" type="parTrans" cxnId="{4815B304-8C25-4541-9B68-5BCA19C762B1}">
      <dgm:prSet/>
      <dgm:spPr/>
      <dgm:t>
        <a:bodyPr/>
        <a:lstStyle/>
        <a:p>
          <a:endParaRPr lang="en-US"/>
        </a:p>
      </dgm:t>
    </dgm:pt>
    <dgm:pt modelId="{62461A6D-545F-454C-84E0-6C8D9B9C9E0E}" type="sibTrans" cxnId="{4815B304-8C25-4541-9B68-5BCA19C762B1}">
      <dgm:prSet/>
      <dgm:spPr/>
      <dgm:t>
        <a:bodyPr/>
        <a:lstStyle/>
        <a:p>
          <a:endParaRPr lang="en-US"/>
        </a:p>
      </dgm:t>
    </dgm:pt>
    <dgm:pt modelId="{35695557-5C23-4F32-8ECF-9FD31AFD24A1}">
      <dgm:prSet/>
      <dgm:spPr/>
      <dgm:t>
        <a:bodyPr/>
        <a:lstStyle/>
        <a:p>
          <a:r>
            <a:rPr lang="en-US" dirty="0"/>
            <a:t>Continue to define Panel role and structure. </a:t>
          </a:r>
        </a:p>
        <a:p>
          <a:endParaRPr lang="en-US" dirty="0"/>
        </a:p>
        <a:p>
          <a:r>
            <a:rPr lang="en-US" dirty="0"/>
            <a:t>Status: </a:t>
          </a:r>
          <a:r>
            <a:rPr lang="en-US" b="1" dirty="0"/>
            <a:t>In Progress Ongoing</a:t>
          </a:r>
        </a:p>
      </dgm:t>
    </dgm:pt>
    <dgm:pt modelId="{A65A15C4-88A3-47FD-8155-26EB4530F025}" type="parTrans" cxnId="{F51272F7-8FF4-402E-AAEF-CBA0307BFDB9}">
      <dgm:prSet/>
      <dgm:spPr/>
      <dgm:t>
        <a:bodyPr/>
        <a:lstStyle/>
        <a:p>
          <a:endParaRPr lang="en-US"/>
        </a:p>
      </dgm:t>
    </dgm:pt>
    <dgm:pt modelId="{1EB2ECA2-5E6C-4CBE-8B05-D4ABDC619198}" type="sibTrans" cxnId="{F51272F7-8FF4-402E-AAEF-CBA0307BFDB9}">
      <dgm:prSet/>
      <dgm:spPr/>
      <dgm:t>
        <a:bodyPr/>
        <a:lstStyle/>
        <a:p>
          <a:endParaRPr lang="en-US"/>
        </a:p>
      </dgm:t>
    </dgm:pt>
    <dgm:pt modelId="{47A78E38-2111-41AA-8236-0EB7F17326CF}">
      <dgm:prSet/>
      <dgm:spPr/>
      <dgm:t>
        <a:bodyPr/>
        <a:lstStyle/>
        <a:p>
          <a:r>
            <a:rPr lang="en-US"/>
            <a:t>2018</a:t>
          </a:r>
          <a:endParaRPr lang="en-US" dirty="0"/>
        </a:p>
      </dgm:t>
    </dgm:pt>
    <dgm:pt modelId="{AA265E55-E140-4D82-887C-B61573B57393}" type="parTrans" cxnId="{1946F0A0-7B6F-4946-B2E1-F1F1EB1AF8D2}">
      <dgm:prSet/>
      <dgm:spPr/>
      <dgm:t>
        <a:bodyPr/>
        <a:lstStyle/>
        <a:p>
          <a:endParaRPr lang="en-US"/>
        </a:p>
      </dgm:t>
    </dgm:pt>
    <dgm:pt modelId="{449E0864-6FCC-4653-90DD-8D50F4BD8EA2}" type="sibTrans" cxnId="{1946F0A0-7B6F-4946-B2E1-F1F1EB1AF8D2}">
      <dgm:prSet/>
      <dgm:spPr/>
      <dgm:t>
        <a:bodyPr/>
        <a:lstStyle/>
        <a:p>
          <a:endParaRPr lang="en-US"/>
        </a:p>
      </dgm:t>
    </dgm:pt>
    <dgm:pt modelId="{39F0674E-5288-4311-AEAC-64FC61BD840F}">
      <dgm:prSet/>
      <dgm:spPr/>
      <dgm:t>
        <a:bodyPr/>
        <a:lstStyle/>
        <a:p>
          <a:r>
            <a:rPr lang="en-US" dirty="0"/>
            <a:t>Develop effective ways to share information and coordinate efforts between citizen review panels.</a:t>
          </a:r>
        </a:p>
        <a:p>
          <a:r>
            <a:rPr lang="en-US" dirty="0"/>
            <a:t>Status: </a:t>
          </a:r>
          <a:r>
            <a:rPr lang="en-US" b="1" dirty="0"/>
            <a:t>In Progress</a:t>
          </a:r>
        </a:p>
      </dgm:t>
    </dgm:pt>
    <dgm:pt modelId="{39750CD9-BB0D-4DFD-9FED-72A24DC08DC0}" type="parTrans" cxnId="{37F17A97-A80A-47D6-8A67-BAD7AA4A8FE2}">
      <dgm:prSet/>
      <dgm:spPr/>
      <dgm:t>
        <a:bodyPr/>
        <a:lstStyle/>
        <a:p>
          <a:endParaRPr lang="en-US"/>
        </a:p>
      </dgm:t>
    </dgm:pt>
    <dgm:pt modelId="{902E967A-BBA2-4628-B24E-7F0455EE590C}" type="sibTrans" cxnId="{37F17A97-A80A-47D6-8A67-BAD7AA4A8FE2}">
      <dgm:prSet/>
      <dgm:spPr/>
      <dgm:t>
        <a:bodyPr/>
        <a:lstStyle/>
        <a:p>
          <a:endParaRPr lang="en-US"/>
        </a:p>
      </dgm:t>
    </dgm:pt>
    <dgm:pt modelId="{90E5D57F-1F30-41A1-8719-1CA7036B66E4}">
      <dgm:prSet/>
      <dgm:spPr/>
      <dgm:t>
        <a:bodyPr/>
        <a:lstStyle/>
        <a:p>
          <a:r>
            <a:rPr lang="en-US" dirty="0"/>
            <a:t>Status: </a:t>
          </a:r>
          <a:r>
            <a:rPr lang="en-US" b="1" dirty="0"/>
            <a:t>In Progress</a:t>
          </a:r>
        </a:p>
      </dgm:t>
    </dgm:pt>
    <dgm:pt modelId="{0199BA70-02F6-4060-A24E-26C7A29B4CFD}" type="parTrans" cxnId="{FA941ED5-EF70-4EB3-9BE3-27FFC69A2210}">
      <dgm:prSet/>
      <dgm:spPr/>
      <dgm:t>
        <a:bodyPr/>
        <a:lstStyle/>
        <a:p>
          <a:endParaRPr lang="en-US"/>
        </a:p>
      </dgm:t>
    </dgm:pt>
    <dgm:pt modelId="{45CCBF43-9341-4E51-BF7B-F12CF1414E45}" type="sibTrans" cxnId="{FA941ED5-EF70-4EB3-9BE3-27FFC69A2210}">
      <dgm:prSet/>
      <dgm:spPr/>
      <dgm:t>
        <a:bodyPr/>
        <a:lstStyle/>
        <a:p>
          <a:endParaRPr lang="en-US"/>
        </a:p>
      </dgm:t>
    </dgm:pt>
    <dgm:pt modelId="{0D7DEE0C-EFCF-4AE0-AB04-D2B47F59103F}" type="pres">
      <dgm:prSet presAssocID="{CEED22A1-596A-4067-BDCC-F7FEF730EE6A}" presName="Name0" presStyleCnt="0">
        <dgm:presLayoutVars>
          <dgm:dir/>
          <dgm:animLvl val="lvl"/>
          <dgm:resizeHandles val="exact"/>
        </dgm:presLayoutVars>
      </dgm:prSet>
      <dgm:spPr/>
    </dgm:pt>
    <dgm:pt modelId="{4EA79566-2AA9-4A11-910E-0C442FFE3AAE}" type="pres">
      <dgm:prSet presAssocID="{F88A0C78-6BD9-49DE-99A7-9D66F5C99BD1}" presName="composite" presStyleCnt="0"/>
      <dgm:spPr/>
    </dgm:pt>
    <dgm:pt modelId="{C4B24B0E-966D-49DA-86CC-6B375477C33F}" type="pres">
      <dgm:prSet presAssocID="{F88A0C78-6BD9-49DE-99A7-9D66F5C99BD1}" presName="parTx" presStyleLbl="alignNode1" presStyleIdx="0" presStyleCnt="5">
        <dgm:presLayoutVars>
          <dgm:chMax val="0"/>
          <dgm:chPref val="0"/>
        </dgm:presLayoutVars>
      </dgm:prSet>
      <dgm:spPr/>
    </dgm:pt>
    <dgm:pt modelId="{AC3875E0-C92C-421D-9B70-ABA789972070}" type="pres">
      <dgm:prSet presAssocID="{F88A0C78-6BD9-49DE-99A7-9D66F5C99BD1}" presName="desTx" presStyleLbl="alignAccFollowNode1" presStyleIdx="0" presStyleCnt="5">
        <dgm:presLayoutVars/>
      </dgm:prSet>
      <dgm:spPr/>
    </dgm:pt>
    <dgm:pt modelId="{2BACC2CA-0AAC-4D72-AE8C-C4DF64C416F2}" type="pres">
      <dgm:prSet presAssocID="{9979F055-71A1-4B9A-8EE5-F6957F5C7B4F}" presName="space" presStyleCnt="0"/>
      <dgm:spPr/>
    </dgm:pt>
    <dgm:pt modelId="{017B4A4C-538E-42CF-8920-D0F79AB43A43}" type="pres">
      <dgm:prSet presAssocID="{3FE5B458-E4CE-4C97-A1FA-5E14FD9B2767}" presName="composite" presStyleCnt="0"/>
      <dgm:spPr/>
    </dgm:pt>
    <dgm:pt modelId="{0A4B25ED-071B-4834-BE16-A8B397F50BB3}" type="pres">
      <dgm:prSet presAssocID="{3FE5B458-E4CE-4C97-A1FA-5E14FD9B2767}" presName="parTx" presStyleLbl="alignNode1" presStyleIdx="1" presStyleCnt="5">
        <dgm:presLayoutVars>
          <dgm:chMax val="0"/>
          <dgm:chPref val="0"/>
        </dgm:presLayoutVars>
      </dgm:prSet>
      <dgm:spPr/>
    </dgm:pt>
    <dgm:pt modelId="{5DCEA3BA-B964-4858-8194-D23C416422B6}" type="pres">
      <dgm:prSet presAssocID="{3FE5B458-E4CE-4C97-A1FA-5E14FD9B2767}" presName="desTx" presStyleLbl="alignAccFollowNode1" presStyleIdx="1" presStyleCnt="5">
        <dgm:presLayoutVars/>
      </dgm:prSet>
      <dgm:spPr/>
    </dgm:pt>
    <dgm:pt modelId="{958D99C3-FCBF-42C5-B1C1-7226C2D91089}" type="pres">
      <dgm:prSet presAssocID="{4A9670F8-A1EC-4777-B293-3A45458D3C06}" presName="space" presStyleCnt="0"/>
      <dgm:spPr/>
    </dgm:pt>
    <dgm:pt modelId="{97EA4CE6-3D9B-48B3-AD07-AC187826729D}" type="pres">
      <dgm:prSet presAssocID="{73873D7E-8B66-4F7B-8EE5-DF9317F8230A}" presName="composite" presStyleCnt="0"/>
      <dgm:spPr/>
    </dgm:pt>
    <dgm:pt modelId="{54E166E9-BA18-479C-8501-4DAD04C28820}" type="pres">
      <dgm:prSet presAssocID="{73873D7E-8B66-4F7B-8EE5-DF9317F8230A}" presName="parTx" presStyleLbl="alignNode1" presStyleIdx="2" presStyleCnt="5">
        <dgm:presLayoutVars>
          <dgm:chMax val="0"/>
          <dgm:chPref val="0"/>
        </dgm:presLayoutVars>
      </dgm:prSet>
      <dgm:spPr/>
    </dgm:pt>
    <dgm:pt modelId="{68249E7D-8EE2-4032-B00B-12EA5F836550}" type="pres">
      <dgm:prSet presAssocID="{73873D7E-8B66-4F7B-8EE5-DF9317F8230A}" presName="desTx" presStyleLbl="alignAccFollowNode1" presStyleIdx="2" presStyleCnt="5">
        <dgm:presLayoutVars/>
      </dgm:prSet>
      <dgm:spPr/>
    </dgm:pt>
    <dgm:pt modelId="{EEF6865F-2B89-4E08-B888-4DCD20407EFD}" type="pres">
      <dgm:prSet presAssocID="{3F8EAAFA-588D-4082-A151-18D7447A06AC}" presName="space" presStyleCnt="0"/>
      <dgm:spPr/>
    </dgm:pt>
    <dgm:pt modelId="{323D0A52-8DB4-41B6-9FAC-4471902A500F}" type="pres">
      <dgm:prSet presAssocID="{47A78E38-2111-41AA-8236-0EB7F17326CF}" presName="composite" presStyleCnt="0"/>
      <dgm:spPr/>
    </dgm:pt>
    <dgm:pt modelId="{2F25BDE0-89B8-4767-A900-08346B599567}" type="pres">
      <dgm:prSet presAssocID="{47A78E38-2111-41AA-8236-0EB7F17326CF}" presName="parTx" presStyleLbl="alignNode1" presStyleIdx="3" presStyleCnt="5">
        <dgm:presLayoutVars>
          <dgm:chMax val="0"/>
          <dgm:chPref val="0"/>
        </dgm:presLayoutVars>
      </dgm:prSet>
      <dgm:spPr/>
    </dgm:pt>
    <dgm:pt modelId="{AD64A08F-DD61-4489-968F-353262C78BA5}" type="pres">
      <dgm:prSet presAssocID="{47A78E38-2111-41AA-8236-0EB7F17326CF}" presName="desTx" presStyleLbl="alignAccFollowNode1" presStyleIdx="3" presStyleCnt="5">
        <dgm:presLayoutVars/>
      </dgm:prSet>
      <dgm:spPr/>
    </dgm:pt>
    <dgm:pt modelId="{F3B1BF88-C4BB-4925-BA41-E513B9183A7D}" type="pres">
      <dgm:prSet presAssocID="{449E0864-6FCC-4653-90DD-8D50F4BD8EA2}" presName="space" presStyleCnt="0"/>
      <dgm:spPr/>
    </dgm:pt>
    <dgm:pt modelId="{EF19D0A1-286B-4D55-952D-358F3ABA8459}" type="pres">
      <dgm:prSet presAssocID="{C4EC7AC3-B7A7-44EE-AFB5-9AE10A82AE18}" presName="composite" presStyleCnt="0"/>
      <dgm:spPr/>
    </dgm:pt>
    <dgm:pt modelId="{D8EDB086-1E8E-45C3-8187-AEDD46F14627}" type="pres">
      <dgm:prSet presAssocID="{C4EC7AC3-B7A7-44EE-AFB5-9AE10A82AE18}" presName="parTx" presStyleLbl="alignNode1" presStyleIdx="4" presStyleCnt="5">
        <dgm:presLayoutVars>
          <dgm:chMax val="0"/>
          <dgm:chPref val="0"/>
        </dgm:presLayoutVars>
      </dgm:prSet>
      <dgm:spPr/>
    </dgm:pt>
    <dgm:pt modelId="{06E2083B-651B-4B9D-AC7B-85DDF6E1EB2D}" type="pres">
      <dgm:prSet presAssocID="{C4EC7AC3-B7A7-44EE-AFB5-9AE10A82AE18}" presName="desTx" presStyleLbl="alignAccFollowNode1" presStyleIdx="4" presStyleCnt="5">
        <dgm:presLayoutVars/>
      </dgm:prSet>
      <dgm:spPr/>
    </dgm:pt>
  </dgm:ptLst>
  <dgm:cxnLst>
    <dgm:cxn modelId="{4815B304-8C25-4541-9B68-5BCA19C762B1}" srcId="{CEED22A1-596A-4067-BDCC-F7FEF730EE6A}" destId="{C4EC7AC3-B7A7-44EE-AFB5-9AE10A82AE18}" srcOrd="4" destOrd="0" parTransId="{41CB0F5A-BBA5-4EEF-AC27-84168F45683D}" sibTransId="{62461A6D-545F-454C-84E0-6C8D9B9C9E0E}"/>
    <dgm:cxn modelId="{7A831B12-BB0D-48BD-8C91-2658ECA20637}" type="presOf" srcId="{CEED22A1-596A-4067-BDCC-F7FEF730EE6A}" destId="{0D7DEE0C-EFCF-4AE0-AB04-D2B47F59103F}" srcOrd="0" destOrd="0" presId="urn:microsoft.com/office/officeart/2016/7/layout/HorizontalActionList"/>
    <dgm:cxn modelId="{A8AF1F15-8AAE-40BE-9F11-7ECF59D1AF98}" srcId="{CEED22A1-596A-4067-BDCC-F7FEF730EE6A}" destId="{3FE5B458-E4CE-4C97-A1FA-5E14FD9B2767}" srcOrd="1" destOrd="0" parTransId="{BA347CD2-EE4B-4E68-91EC-146346BFB163}" sibTransId="{4A9670F8-A1EC-4777-B293-3A45458D3C06}"/>
    <dgm:cxn modelId="{B4C27220-A2B6-4480-922A-DCC4090E77D3}" srcId="{CEED22A1-596A-4067-BDCC-F7FEF730EE6A}" destId="{F88A0C78-6BD9-49DE-99A7-9D66F5C99BD1}" srcOrd="0" destOrd="0" parTransId="{3D758C87-5C29-4BFA-815E-D1AFF9F8A950}" sibTransId="{9979F055-71A1-4B9A-8EE5-F6957F5C7B4F}"/>
    <dgm:cxn modelId="{CBC8E324-EBF8-4BAA-8506-DE9437F59619}" type="presOf" srcId="{104EA8A7-6CEE-41E2-A108-1ED43DE3050F}" destId="{68249E7D-8EE2-4032-B00B-12EA5F836550}" srcOrd="0" destOrd="0" presId="urn:microsoft.com/office/officeart/2016/7/layout/HorizontalActionList"/>
    <dgm:cxn modelId="{F8E0EE6A-71B0-4A45-A099-BEC759A7BB9E}" srcId="{3FE5B458-E4CE-4C97-A1FA-5E14FD9B2767}" destId="{CFC11016-0D9C-4058-AF47-4F9B1482AE97}" srcOrd="0" destOrd="0" parTransId="{9CAF31CD-A52E-4DD8-96E4-3106BC5F27BE}" sibTransId="{060F5EEF-80C6-4848-9941-2F711E15990B}"/>
    <dgm:cxn modelId="{41EDB351-A3F6-4240-B26D-C0F5374B2288}" type="presOf" srcId="{3FE5B458-E4CE-4C97-A1FA-5E14FD9B2767}" destId="{0A4B25ED-071B-4834-BE16-A8B397F50BB3}" srcOrd="0" destOrd="0" presId="urn:microsoft.com/office/officeart/2016/7/layout/HorizontalActionList"/>
    <dgm:cxn modelId="{77169A58-59C7-4957-A5D7-8DBD7E6DC5EB}" srcId="{73873D7E-8B66-4F7B-8EE5-DF9317F8230A}" destId="{104EA8A7-6CEE-41E2-A108-1ED43DE3050F}" srcOrd="0" destOrd="0" parTransId="{1867C9F6-489A-4CF7-B50D-D0B2F59CC24E}" sibTransId="{C0BDB101-A1A4-471D-AA5A-477C9AF3AC59}"/>
    <dgm:cxn modelId="{5F80617E-5A8B-4C1F-A7A2-A2349FBA2323}" type="presOf" srcId="{CB591039-74A2-4CC0-81A6-42E67F43C48A}" destId="{AC3875E0-C92C-421D-9B70-ABA789972070}" srcOrd="0" destOrd="0" presId="urn:microsoft.com/office/officeart/2016/7/layout/HorizontalActionList"/>
    <dgm:cxn modelId="{D37C2091-FA62-433C-B706-65AF1666D6D9}" srcId="{CEED22A1-596A-4067-BDCC-F7FEF730EE6A}" destId="{73873D7E-8B66-4F7B-8EE5-DF9317F8230A}" srcOrd="2" destOrd="0" parTransId="{506DF63E-262B-4231-A32D-4AAF3659D2EE}" sibTransId="{3F8EAAFA-588D-4082-A151-18D7447A06AC}"/>
    <dgm:cxn modelId="{37F17A97-A80A-47D6-8A67-BAD7AA4A8FE2}" srcId="{47A78E38-2111-41AA-8236-0EB7F17326CF}" destId="{39F0674E-5288-4311-AEAC-64FC61BD840F}" srcOrd="0" destOrd="0" parTransId="{39750CD9-BB0D-4DFD-9FED-72A24DC08DC0}" sibTransId="{902E967A-BBA2-4628-B24E-7F0455EE590C}"/>
    <dgm:cxn modelId="{1946F0A0-7B6F-4946-B2E1-F1F1EB1AF8D2}" srcId="{CEED22A1-596A-4067-BDCC-F7FEF730EE6A}" destId="{47A78E38-2111-41AA-8236-0EB7F17326CF}" srcOrd="3" destOrd="0" parTransId="{AA265E55-E140-4D82-887C-B61573B57393}" sibTransId="{449E0864-6FCC-4653-90DD-8D50F4BD8EA2}"/>
    <dgm:cxn modelId="{2C6517BB-CA0C-4F28-8CCB-B4FBBB81190B}" type="presOf" srcId="{73873D7E-8B66-4F7B-8EE5-DF9317F8230A}" destId="{54E166E9-BA18-479C-8501-4DAD04C28820}" srcOrd="0" destOrd="0" presId="urn:microsoft.com/office/officeart/2016/7/layout/HorizontalActionList"/>
    <dgm:cxn modelId="{D4C8DDBB-9F36-41F3-85F3-8C05BBC01F17}" srcId="{F88A0C78-6BD9-49DE-99A7-9D66F5C99BD1}" destId="{CB591039-74A2-4CC0-81A6-42E67F43C48A}" srcOrd="0" destOrd="0" parTransId="{8FDA3265-3A07-45A5-B416-AC0622203BE2}" sibTransId="{123D525C-F266-4899-B9D9-0FA3332D355D}"/>
    <dgm:cxn modelId="{47C932C4-77BF-4992-8897-AA94432A6231}" type="presOf" srcId="{35695557-5C23-4F32-8ECF-9FD31AFD24A1}" destId="{06E2083B-651B-4B9D-AC7B-85DDF6E1EB2D}" srcOrd="0" destOrd="0" presId="urn:microsoft.com/office/officeart/2016/7/layout/HorizontalActionList"/>
    <dgm:cxn modelId="{0C585ED0-6C34-49C4-AB79-DCAC5595661E}" type="presOf" srcId="{C4EC7AC3-B7A7-44EE-AFB5-9AE10A82AE18}" destId="{D8EDB086-1E8E-45C3-8187-AEDD46F14627}" srcOrd="0" destOrd="0" presId="urn:microsoft.com/office/officeart/2016/7/layout/HorizontalActionList"/>
    <dgm:cxn modelId="{FA941ED5-EF70-4EB3-9BE3-27FFC69A2210}" srcId="{F88A0C78-6BD9-49DE-99A7-9D66F5C99BD1}" destId="{90E5D57F-1F30-41A1-8719-1CA7036B66E4}" srcOrd="1" destOrd="0" parTransId="{0199BA70-02F6-4060-A24E-26C7A29B4CFD}" sibTransId="{45CCBF43-9341-4E51-BF7B-F12CF1414E45}"/>
    <dgm:cxn modelId="{EBEE16D6-3F74-44B2-9696-877438FB1FA7}" type="presOf" srcId="{39F0674E-5288-4311-AEAC-64FC61BD840F}" destId="{AD64A08F-DD61-4489-968F-353262C78BA5}" srcOrd="0" destOrd="0" presId="urn:microsoft.com/office/officeart/2016/7/layout/HorizontalActionList"/>
    <dgm:cxn modelId="{4F842CD9-966A-411A-AE11-3961F8783982}" type="presOf" srcId="{90E5D57F-1F30-41A1-8719-1CA7036B66E4}" destId="{AC3875E0-C92C-421D-9B70-ABA789972070}" srcOrd="0" destOrd="1" presId="urn:microsoft.com/office/officeart/2016/7/layout/HorizontalActionList"/>
    <dgm:cxn modelId="{61E04CE9-94D0-4480-AC03-BA7FF0BB4312}" type="presOf" srcId="{47A78E38-2111-41AA-8236-0EB7F17326CF}" destId="{2F25BDE0-89B8-4767-A900-08346B599567}" srcOrd="0" destOrd="0" presId="urn:microsoft.com/office/officeart/2016/7/layout/HorizontalActionList"/>
    <dgm:cxn modelId="{2F7068EB-6E72-494C-9EF0-0354B7EAB8A1}" type="presOf" srcId="{CFC11016-0D9C-4058-AF47-4F9B1482AE97}" destId="{5DCEA3BA-B964-4858-8194-D23C416422B6}" srcOrd="0" destOrd="0" presId="urn:microsoft.com/office/officeart/2016/7/layout/HorizontalActionList"/>
    <dgm:cxn modelId="{F51272F7-8FF4-402E-AAEF-CBA0307BFDB9}" srcId="{C4EC7AC3-B7A7-44EE-AFB5-9AE10A82AE18}" destId="{35695557-5C23-4F32-8ECF-9FD31AFD24A1}" srcOrd="0" destOrd="0" parTransId="{A65A15C4-88A3-47FD-8155-26EB4530F025}" sibTransId="{1EB2ECA2-5E6C-4CBE-8B05-D4ABDC619198}"/>
    <dgm:cxn modelId="{017090F8-97DF-42B3-B3A8-695CFAC80EB0}" type="presOf" srcId="{F88A0C78-6BD9-49DE-99A7-9D66F5C99BD1}" destId="{C4B24B0E-966D-49DA-86CC-6B375477C33F}" srcOrd="0" destOrd="0" presId="urn:microsoft.com/office/officeart/2016/7/layout/HorizontalActionList"/>
    <dgm:cxn modelId="{7EBF2CC7-9631-4990-8457-066B71E6B5EA}" type="presParOf" srcId="{0D7DEE0C-EFCF-4AE0-AB04-D2B47F59103F}" destId="{4EA79566-2AA9-4A11-910E-0C442FFE3AAE}" srcOrd="0" destOrd="0" presId="urn:microsoft.com/office/officeart/2016/7/layout/HorizontalActionList"/>
    <dgm:cxn modelId="{DBFF0512-7F9A-439F-8C57-A42D9847F698}" type="presParOf" srcId="{4EA79566-2AA9-4A11-910E-0C442FFE3AAE}" destId="{C4B24B0E-966D-49DA-86CC-6B375477C33F}" srcOrd="0" destOrd="0" presId="urn:microsoft.com/office/officeart/2016/7/layout/HorizontalActionList"/>
    <dgm:cxn modelId="{D54A2ADB-247C-4008-A439-EFF8413A2BED}" type="presParOf" srcId="{4EA79566-2AA9-4A11-910E-0C442FFE3AAE}" destId="{AC3875E0-C92C-421D-9B70-ABA789972070}" srcOrd="1" destOrd="0" presId="urn:microsoft.com/office/officeart/2016/7/layout/HorizontalActionList"/>
    <dgm:cxn modelId="{7122B1C5-2E92-4C91-9FDE-B021A9362E74}" type="presParOf" srcId="{0D7DEE0C-EFCF-4AE0-AB04-D2B47F59103F}" destId="{2BACC2CA-0AAC-4D72-AE8C-C4DF64C416F2}" srcOrd="1" destOrd="0" presId="urn:microsoft.com/office/officeart/2016/7/layout/HorizontalActionList"/>
    <dgm:cxn modelId="{223F7459-86EE-4C99-8A09-79A6A004E866}" type="presParOf" srcId="{0D7DEE0C-EFCF-4AE0-AB04-D2B47F59103F}" destId="{017B4A4C-538E-42CF-8920-D0F79AB43A43}" srcOrd="2" destOrd="0" presId="urn:microsoft.com/office/officeart/2016/7/layout/HorizontalActionList"/>
    <dgm:cxn modelId="{A2147E25-5E40-4856-AE49-0E656C3C7EFA}" type="presParOf" srcId="{017B4A4C-538E-42CF-8920-D0F79AB43A43}" destId="{0A4B25ED-071B-4834-BE16-A8B397F50BB3}" srcOrd="0" destOrd="0" presId="urn:microsoft.com/office/officeart/2016/7/layout/HorizontalActionList"/>
    <dgm:cxn modelId="{5698B1EC-705B-4A6A-A0BA-5F6827E39B8A}" type="presParOf" srcId="{017B4A4C-538E-42CF-8920-D0F79AB43A43}" destId="{5DCEA3BA-B964-4858-8194-D23C416422B6}" srcOrd="1" destOrd="0" presId="urn:microsoft.com/office/officeart/2016/7/layout/HorizontalActionList"/>
    <dgm:cxn modelId="{253A2236-A327-4146-99C8-E9406812B05A}" type="presParOf" srcId="{0D7DEE0C-EFCF-4AE0-AB04-D2B47F59103F}" destId="{958D99C3-FCBF-42C5-B1C1-7226C2D91089}" srcOrd="3" destOrd="0" presId="urn:microsoft.com/office/officeart/2016/7/layout/HorizontalActionList"/>
    <dgm:cxn modelId="{A5592567-C530-41F5-9345-26A6BF9FBDD8}" type="presParOf" srcId="{0D7DEE0C-EFCF-4AE0-AB04-D2B47F59103F}" destId="{97EA4CE6-3D9B-48B3-AD07-AC187826729D}" srcOrd="4" destOrd="0" presId="urn:microsoft.com/office/officeart/2016/7/layout/HorizontalActionList"/>
    <dgm:cxn modelId="{06EA8095-00CF-46F0-84A9-0751787AA6F2}" type="presParOf" srcId="{97EA4CE6-3D9B-48B3-AD07-AC187826729D}" destId="{54E166E9-BA18-479C-8501-4DAD04C28820}" srcOrd="0" destOrd="0" presId="urn:microsoft.com/office/officeart/2016/7/layout/HorizontalActionList"/>
    <dgm:cxn modelId="{9559BE64-1C44-4FDC-90C6-1FBAED54D2C9}" type="presParOf" srcId="{97EA4CE6-3D9B-48B3-AD07-AC187826729D}" destId="{68249E7D-8EE2-4032-B00B-12EA5F836550}" srcOrd="1" destOrd="0" presId="urn:microsoft.com/office/officeart/2016/7/layout/HorizontalActionList"/>
    <dgm:cxn modelId="{D8EF84CE-8D8D-4025-852C-CF19B68D57EF}" type="presParOf" srcId="{0D7DEE0C-EFCF-4AE0-AB04-D2B47F59103F}" destId="{EEF6865F-2B89-4E08-B888-4DCD20407EFD}" srcOrd="5" destOrd="0" presId="urn:microsoft.com/office/officeart/2016/7/layout/HorizontalActionList"/>
    <dgm:cxn modelId="{BEBB12D3-AA10-4FAB-BDDA-0CCAA7352F45}" type="presParOf" srcId="{0D7DEE0C-EFCF-4AE0-AB04-D2B47F59103F}" destId="{323D0A52-8DB4-41B6-9FAC-4471902A500F}" srcOrd="6" destOrd="0" presId="urn:microsoft.com/office/officeart/2016/7/layout/HorizontalActionList"/>
    <dgm:cxn modelId="{2C59F127-5F6A-42C5-8B27-F1CDE3C809A2}" type="presParOf" srcId="{323D0A52-8DB4-41B6-9FAC-4471902A500F}" destId="{2F25BDE0-89B8-4767-A900-08346B599567}" srcOrd="0" destOrd="0" presId="urn:microsoft.com/office/officeart/2016/7/layout/HorizontalActionList"/>
    <dgm:cxn modelId="{18D75047-9BC6-499B-87DC-96B757A19F5B}" type="presParOf" srcId="{323D0A52-8DB4-41B6-9FAC-4471902A500F}" destId="{AD64A08F-DD61-4489-968F-353262C78BA5}" srcOrd="1" destOrd="0" presId="urn:microsoft.com/office/officeart/2016/7/layout/HorizontalActionList"/>
    <dgm:cxn modelId="{E6C202FD-0851-4235-8987-696658C0B804}" type="presParOf" srcId="{0D7DEE0C-EFCF-4AE0-AB04-D2B47F59103F}" destId="{F3B1BF88-C4BB-4925-BA41-E513B9183A7D}" srcOrd="7" destOrd="0" presId="urn:microsoft.com/office/officeart/2016/7/layout/HorizontalActionList"/>
    <dgm:cxn modelId="{54D3B7DF-07D8-4468-87E8-C2DDCDBE8DEA}" type="presParOf" srcId="{0D7DEE0C-EFCF-4AE0-AB04-D2B47F59103F}" destId="{EF19D0A1-286B-4D55-952D-358F3ABA8459}" srcOrd="8" destOrd="0" presId="urn:microsoft.com/office/officeart/2016/7/layout/HorizontalActionList"/>
    <dgm:cxn modelId="{14F60C08-EFFF-4CE4-B720-588FA1DC2EE0}" type="presParOf" srcId="{EF19D0A1-286B-4D55-952D-358F3ABA8459}" destId="{D8EDB086-1E8E-45C3-8187-AEDD46F14627}" srcOrd="0" destOrd="0" presId="urn:microsoft.com/office/officeart/2016/7/layout/HorizontalActionList"/>
    <dgm:cxn modelId="{14DE623B-4A8F-4A42-8DB1-C85C409A898F}" type="presParOf" srcId="{EF19D0A1-286B-4D55-952D-358F3ABA8459}" destId="{06E2083B-651B-4B9D-AC7B-85DDF6E1EB2D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EED22A1-596A-4067-BDCC-F7FEF730EE6A}" type="doc">
      <dgm:prSet loTypeId="urn:microsoft.com/office/officeart/2016/7/layout/HorizontalAction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88A0C78-6BD9-49DE-99A7-9D66F5C99BD1}">
      <dgm:prSet/>
      <dgm:spPr/>
      <dgm:t>
        <a:bodyPr/>
        <a:lstStyle/>
        <a:p>
          <a:r>
            <a:rPr lang="en-US"/>
            <a:t>2017</a:t>
          </a:r>
          <a:endParaRPr lang="en-US" dirty="0"/>
        </a:p>
      </dgm:t>
    </dgm:pt>
    <dgm:pt modelId="{3D758C87-5C29-4BFA-815E-D1AFF9F8A950}" type="parTrans" cxnId="{B4C27220-A2B6-4480-922A-DCC4090E77D3}">
      <dgm:prSet/>
      <dgm:spPr/>
      <dgm:t>
        <a:bodyPr/>
        <a:lstStyle/>
        <a:p>
          <a:endParaRPr lang="en-US"/>
        </a:p>
      </dgm:t>
    </dgm:pt>
    <dgm:pt modelId="{9979F055-71A1-4B9A-8EE5-F6957F5C7B4F}" type="sibTrans" cxnId="{B4C27220-A2B6-4480-922A-DCC4090E77D3}">
      <dgm:prSet/>
      <dgm:spPr/>
      <dgm:t>
        <a:bodyPr/>
        <a:lstStyle/>
        <a:p>
          <a:endParaRPr lang="en-US"/>
        </a:p>
      </dgm:t>
    </dgm:pt>
    <dgm:pt modelId="{ED3337A9-7579-4A85-AAC7-3A5A826CA178}">
      <dgm:prSet/>
      <dgm:spPr/>
      <dgm:t>
        <a:bodyPr/>
        <a:lstStyle/>
        <a:p>
          <a:r>
            <a:rPr lang="en-US" dirty="0"/>
            <a:t>Engage in regular review of OCFS strategic plan and child welfare data.</a:t>
          </a:r>
        </a:p>
        <a:p>
          <a:r>
            <a:rPr lang="en-US" b="0" dirty="0"/>
            <a:t>Status: </a:t>
          </a:r>
          <a:r>
            <a:rPr lang="en-US" b="1" dirty="0"/>
            <a:t>Incomplete </a:t>
          </a:r>
        </a:p>
      </dgm:t>
    </dgm:pt>
    <dgm:pt modelId="{2A28E797-34B1-4FA9-94BF-31765A321A98}" type="parTrans" cxnId="{15CBABC8-E181-4F64-8950-1A30620C0CBC}">
      <dgm:prSet/>
      <dgm:spPr/>
      <dgm:t>
        <a:bodyPr/>
        <a:lstStyle/>
        <a:p>
          <a:endParaRPr lang="en-US"/>
        </a:p>
      </dgm:t>
    </dgm:pt>
    <dgm:pt modelId="{8F8202B4-5E29-4A9B-B179-7663B9E30C5C}" type="sibTrans" cxnId="{15CBABC8-E181-4F64-8950-1A30620C0CBC}">
      <dgm:prSet/>
      <dgm:spPr/>
      <dgm:t>
        <a:bodyPr/>
        <a:lstStyle/>
        <a:p>
          <a:endParaRPr lang="en-US"/>
        </a:p>
      </dgm:t>
    </dgm:pt>
    <dgm:pt modelId="{A4484345-849A-4780-B0EF-7CC40AEF9FC2}">
      <dgm:prSet/>
      <dgm:spPr/>
      <dgm:t>
        <a:bodyPr/>
        <a:lstStyle/>
        <a:p>
          <a:r>
            <a:rPr lang="en-US" dirty="0"/>
            <a:t>2017</a:t>
          </a:r>
        </a:p>
      </dgm:t>
    </dgm:pt>
    <dgm:pt modelId="{29EC74A0-2392-49E2-87C1-B5E88E8F3021}" type="parTrans" cxnId="{90483D04-9E82-4827-8CA1-20DD3F14B3A3}">
      <dgm:prSet/>
      <dgm:spPr/>
      <dgm:t>
        <a:bodyPr/>
        <a:lstStyle/>
        <a:p>
          <a:endParaRPr lang="en-US"/>
        </a:p>
      </dgm:t>
    </dgm:pt>
    <dgm:pt modelId="{17DB4F4C-7398-4307-8011-EF9E58344F05}" type="sibTrans" cxnId="{90483D04-9E82-4827-8CA1-20DD3F14B3A3}">
      <dgm:prSet/>
      <dgm:spPr/>
      <dgm:t>
        <a:bodyPr/>
        <a:lstStyle/>
        <a:p>
          <a:endParaRPr lang="en-US"/>
        </a:p>
      </dgm:t>
    </dgm:pt>
    <dgm:pt modelId="{E710CF27-1EAA-42DE-A56A-0AA84C65270B}">
      <dgm:prSet/>
      <dgm:spPr/>
      <dgm:t>
        <a:bodyPr/>
        <a:lstStyle/>
        <a:p>
          <a:r>
            <a:rPr lang="en-US" dirty="0"/>
            <a:t>Receive quarterly CAC data updates to monitor efficacy. </a:t>
          </a:r>
        </a:p>
        <a:p>
          <a:r>
            <a:rPr lang="en-US" dirty="0"/>
            <a:t>Status: </a:t>
          </a:r>
          <a:r>
            <a:rPr lang="en-US" b="1" dirty="0"/>
            <a:t>Incomplete</a:t>
          </a:r>
        </a:p>
      </dgm:t>
    </dgm:pt>
    <dgm:pt modelId="{D6D4869A-1A27-4040-AA4B-EC1A163D7CDA}" type="parTrans" cxnId="{185B0AE1-094E-4A8B-977D-77ACC16DBFD2}">
      <dgm:prSet/>
      <dgm:spPr/>
      <dgm:t>
        <a:bodyPr/>
        <a:lstStyle/>
        <a:p>
          <a:endParaRPr lang="en-US"/>
        </a:p>
      </dgm:t>
    </dgm:pt>
    <dgm:pt modelId="{33601895-538D-4F5E-AA1A-143F2C85B8CA}" type="sibTrans" cxnId="{185B0AE1-094E-4A8B-977D-77ACC16DBFD2}">
      <dgm:prSet/>
      <dgm:spPr/>
      <dgm:t>
        <a:bodyPr/>
        <a:lstStyle/>
        <a:p>
          <a:endParaRPr lang="en-US"/>
        </a:p>
      </dgm:t>
    </dgm:pt>
    <dgm:pt modelId="{12733F18-67B1-4B4F-BFB4-92290C9C29D2}">
      <dgm:prSet/>
      <dgm:spPr/>
      <dgm:t>
        <a:bodyPr/>
        <a:lstStyle/>
        <a:p>
          <a:r>
            <a:rPr lang="en-US" dirty="0"/>
            <a:t>2017</a:t>
          </a:r>
        </a:p>
      </dgm:t>
    </dgm:pt>
    <dgm:pt modelId="{DA52CAA7-CE9A-4817-8854-0DA8E1825E5B}" type="parTrans" cxnId="{B68E8D41-CB0F-4A59-A945-D061D20C90C4}">
      <dgm:prSet/>
      <dgm:spPr/>
      <dgm:t>
        <a:bodyPr/>
        <a:lstStyle/>
        <a:p>
          <a:endParaRPr lang="en-US"/>
        </a:p>
      </dgm:t>
    </dgm:pt>
    <dgm:pt modelId="{B22B0227-921F-41C6-B562-6C932EE7B2B5}" type="sibTrans" cxnId="{B68E8D41-CB0F-4A59-A945-D061D20C90C4}">
      <dgm:prSet/>
      <dgm:spPr/>
      <dgm:t>
        <a:bodyPr/>
        <a:lstStyle/>
        <a:p>
          <a:endParaRPr lang="en-US"/>
        </a:p>
      </dgm:t>
    </dgm:pt>
    <dgm:pt modelId="{3FA2C661-031B-4C3E-A433-7E3AFC0D15C3}">
      <dgm:prSet/>
      <dgm:spPr/>
      <dgm:t>
        <a:bodyPr/>
        <a:lstStyle/>
        <a:p>
          <a:r>
            <a:rPr lang="en-US" dirty="0"/>
            <a:t>Collaborate with CDSIRP and Justice for Children Task Force to request and incorporate data and measure outcomes. </a:t>
          </a:r>
        </a:p>
        <a:p>
          <a:r>
            <a:rPr lang="en-US" dirty="0"/>
            <a:t>Status: </a:t>
          </a:r>
          <a:r>
            <a:rPr lang="en-US" b="1" dirty="0"/>
            <a:t>In Progress</a:t>
          </a:r>
        </a:p>
      </dgm:t>
    </dgm:pt>
    <dgm:pt modelId="{772D38DB-3643-4710-8C18-1D2B2FAC44A3}" type="parTrans" cxnId="{0B46F345-C209-4796-8164-1A62FF998434}">
      <dgm:prSet/>
      <dgm:spPr/>
      <dgm:t>
        <a:bodyPr/>
        <a:lstStyle/>
        <a:p>
          <a:endParaRPr lang="en-US"/>
        </a:p>
      </dgm:t>
    </dgm:pt>
    <dgm:pt modelId="{6CC47BEA-463B-45B4-91AC-F0544F3E17CF}" type="sibTrans" cxnId="{0B46F345-C209-4796-8164-1A62FF998434}">
      <dgm:prSet/>
      <dgm:spPr/>
      <dgm:t>
        <a:bodyPr/>
        <a:lstStyle/>
        <a:p>
          <a:endParaRPr lang="en-US"/>
        </a:p>
      </dgm:t>
    </dgm:pt>
    <dgm:pt modelId="{C9EA5F4A-441C-41D1-BD23-94D9CA5CBAC8}">
      <dgm:prSet/>
      <dgm:spPr/>
      <dgm:t>
        <a:bodyPr/>
        <a:lstStyle/>
        <a:p>
          <a:r>
            <a:rPr lang="en-US" dirty="0"/>
            <a:t>2017</a:t>
          </a:r>
        </a:p>
      </dgm:t>
    </dgm:pt>
    <dgm:pt modelId="{3D50E2BE-E3A4-4FD2-BF79-E57CBCA09445}" type="parTrans" cxnId="{CFFA4D53-969C-43CB-8717-A24A5B7E11A1}">
      <dgm:prSet/>
      <dgm:spPr/>
      <dgm:t>
        <a:bodyPr/>
        <a:lstStyle/>
        <a:p>
          <a:endParaRPr lang="en-US"/>
        </a:p>
      </dgm:t>
    </dgm:pt>
    <dgm:pt modelId="{F1FB7637-F007-46AD-A5C5-F1734198FA2E}" type="sibTrans" cxnId="{CFFA4D53-969C-43CB-8717-A24A5B7E11A1}">
      <dgm:prSet/>
      <dgm:spPr/>
      <dgm:t>
        <a:bodyPr/>
        <a:lstStyle/>
        <a:p>
          <a:endParaRPr lang="en-US"/>
        </a:p>
      </dgm:t>
    </dgm:pt>
    <dgm:pt modelId="{F5E82527-038D-4DCB-9AF0-98944E787023}">
      <dgm:prSet/>
      <dgm:spPr/>
      <dgm:t>
        <a:bodyPr/>
        <a:lstStyle/>
        <a:p>
          <a:r>
            <a:rPr lang="en-US" dirty="0"/>
            <a:t>Bring Tribal representative to Panel in coming year.</a:t>
          </a:r>
        </a:p>
        <a:p>
          <a:r>
            <a:rPr lang="en-US" dirty="0"/>
            <a:t>Status: </a:t>
          </a:r>
          <a:r>
            <a:rPr lang="en-US" b="1" dirty="0"/>
            <a:t>Complete </a:t>
          </a:r>
          <a:r>
            <a:rPr lang="en-US" b="0" dirty="0"/>
            <a:t>Need additional representative</a:t>
          </a:r>
        </a:p>
      </dgm:t>
    </dgm:pt>
    <dgm:pt modelId="{1193DE91-A713-4B73-B5AC-7CECB2FF2A3A}" type="parTrans" cxnId="{06C9B511-524C-4006-A363-732A2A6147CC}">
      <dgm:prSet/>
      <dgm:spPr/>
      <dgm:t>
        <a:bodyPr/>
        <a:lstStyle/>
        <a:p>
          <a:endParaRPr lang="en-US"/>
        </a:p>
      </dgm:t>
    </dgm:pt>
    <dgm:pt modelId="{76AFCDA8-7DF1-4997-B565-0C78C3A419C0}" type="sibTrans" cxnId="{06C9B511-524C-4006-A363-732A2A6147CC}">
      <dgm:prSet/>
      <dgm:spPr/>
      <dgm:t>
        <a:bodyPr/>
        <a:lstStyle/>
        <a:p>
          <a:endParaRPr lang="en-US"/>
        </a:p>
      </dgm:t>
    </dgm:pt>
    <dgm:pt modelId="{2D5B9BD2-A8C5-4DEB-9B81-444E91BF6EE2}">
      <dgm:prSet/>
      <dgm:spPr/>
      <dgm:t>
        <a:bodyPr/>
        <a:lstStyle/>
        <a:p>
          <a:r>
            <a:rPr lang="en-US"/>
            <a:t>2016</a:t>
          </a:r>
          <a:endParaRPr lang="en-US" dirty="0"/>
        </a:p>
      </dgm:t>
    </dgm:pt>
    <dgm:pt modelId="{1B615D06-1F1B-4305-8BE6-766EC5D08A4D}" type="parTrans" cxnId="{E2116118-AE16-4467-B065-02532AEBC50E}">
      <dgm:prSet/>
      <dgm:spPr/>
      <dgm:t>
        <a:bodyPr/>
        <a:lstStyle/>
        <a:p>
          <a:endParaRPr lang="en-US"/>
        </a:p>
      </dgm:t>
    </dgm:pt>
    <dgm:pt modelId="{4363F867-049C-4E76-B1FE-D1D4F1328DBC}" type="sibTrans" cxnId="{E2116118-AE16-4467-B065-02532AEBC50E}">
      <dgm:prSet/>
      <dgm:spPr/>
      <dgm:t>
        <a:bodyPr/>
        <a:lstStyle/>
        <a:p>
          <a:endParaRPr lang="en-US"/>
        </a:p>
      </dgm:t>
    </dgm:pt>
    <dgm:pt modelId="{DB9EC5A5-3C08-41CD-8AE1-B07D5BFFA4CB}">
      <dgm:prSet/>
      <dgm:spPr/>
      <dgm:t>
        <a:bodyPr/>
        <a:lstStyle/>
        <a:p>
          <a:r>
            <a:rPr lang="en-US" dirty="0"/>
            <a:t>Engage in regular review of the OCFS strategic plan and child welfare data.</a:t>
          </a:r>
        </a:p>
        <a:p>
          <a:r>
            <a:rPr lang="en-US" dirty="0"/>
            <a:t>Status: </a:t>
          </a:r>
          <a:r>
            <a:rPr lang="en-US" b="1" dirty="0"/>
            <a:t>Incomplete</a:t>
          </a:r>
        </a:p>
      </dgm:t>
    </dgm:pt>
    <dgm:pt modelId="{D937BAB9-677E-448A-B3F2-5EDC7C138115}" type="parTrans" cxnId="{746B3B47-46D5-4EE2-9609-FA15F03F6E3D}">
      <dgm:prSet/>
      <dgm:spPr/>
      <dgm:t>
        <a:bodyPr/>
        <a:lstStyle/>
        <a:p>
          <a:endParaRPr lang="en-US"/>
        </a:p>
      </dgm:t>
    </dgm:pt>
    <dgm:pt modelId="{44FEAA48-DF8A-4419-BCC8-18E67DF69E66}" type="sibTrans" cxnId="{746B3B47-46D5-4EE2-9609-FA15F03F6E3D}">
      <dgm:prSet/>
      <dgm:spPr/>
      <dgm:t>
        <a:bodyPr/>
        <a:lstStyle/>
        <a:p>
          <a:endParaRPr lang="en-US"/>
        </a:p>
      </dgm:t>
    </dgm:pt>
    <dgm:pt modelId="{0D7DEE0C-EFCF-4AE0-AB04-D2B47F59103F}" type="pres">
      <dgm:prSet presAssocID="{CEED22A1-596A-4067-BDCC-F7FEF730EE6A}" presName="Name0" presStyleCnt="0">
        <dgm:presLayoutVars>
          <dgm:dir/>
          <dgm:animLvl val="lvl"/>
          <dgm:resizeHandles val="exact"/>
        </dgm:presLayoutVars>
      </dgm:prSet>
      <dgm:spPr/>
    </dgm:pt>
    <dgm:pt modelId="{4EA79566-2AA9-4A11-910E-0C442FFE3AAE}" type="pres">
      <dgm:prSet presAssocID="{F88A0C78-6BD9-49DE-99A7-9D66F5C99BD1}" presName="composite" presStyleCnt="0"/>
      <dgm:spPr/>
    </dgm:pt>
    <dgm:pt modelId="{C4B24B0E-966D-49DA-86CC-6B375477C33F}" type="pres">
      <dgm:prSet presAssocID="{F88A0C78-6BD9-49DE-99A7-9D66F5C99BD1}" presName="parTx" presStyleLbl="alignNode1" presStyleIdx="0" presStyleCnt="5">
        <dgm:presLayoutVars>
          <dgm:chMax val="0"/>
          <dgm:chPref val="0"/>
        </dgm:presLayoutVars>
      </dgm:prSet>
      <dgm:spPr/>
    </dgm:pt>
    <dgm:pt modelId="{AC3875E0-C92C-421D-9B70-ABA789972070}" type="pres">
      <dgm:prSet presAssocID="{F88A0C78-6BD9-49DE-99A7-9D66F5C99BD1}" presName="desTx" presStyleLbl="alignAccFollowNode1" presStyleIdx="0" presStyleCnt="5">
        <dgm:presLayoutVars/>
      </dgm:prSet>
      <dgm:spPr/>
    </dgm:pt>
    <dgm:pt modelId="{2BACC2CA-0AAC-4D72-AE8C-C4DF64C416F2}" type="pres">
      <dgm:prSet presAssocID="{9979F055-71A1-4B9A-8EE5-F6957F5C7B4F}" presName="space" presStyleCnt="0"/>
      <dgm:spPr/>
    </dgm:pt>
    <dgm:pt modelId="{27515F30-EAD3-4385-98D2-25FF922B96EB}" type="pres">
      <dgm:prSet presAssocID="{A4484345-849A-4780-B0EF-7CC40AEF9FC2}" presName="composite" presStyleCnt="0"/>
      <dgm:spPr/>
    </dgm:pt>
    <dgm:pt modelId="{1AA4D1D1-DD2D-4D2F-B4FF-AD22D0F960E3}" type="pres">
      <dgm:prSet presAssocID="{A4484345-849A-4780-B0EF-7CC40AEF9FC2}" presName="parTx" presStyleLbl="alignNode1" presStyleIdx="1" presStyleCnt="5">
        <dgm:presLayoutVars>
          <dgm:chMax val="0"/>
          <dgm:chPref val="0"/>
        </dgm:presLayoutVars>
      </dgm:prSet>
      <dgm:spPr/>
    </dgm:pt>
    <dgm:pt modelId="{C25343FF-670C-429F-A154-514D43D4E4B7}" type="pres">
      <dgm:prSet presAssocID="{A4484345-849A-4780-B0EF-7CC40AEF9FC2}" presName="desTx" presStyleLbl="alignAccFollowNode1" presStyleIdx="1" presStyleCnt="5">
        <dgm:presLayoutVars/>
      </dgm:prSet>
      <dgm:spPr/>
    </dgm:pt>
    <dgm:pt modelId="{44854E2C-E6CA-4141-8A6E-7520C7836AF6}" type="pres">
      <dgm:prSet presAssocID="{17DB4F4C-7398-4307-8011-EF9E58344F05}" presName="space" presStyleCnt="0"/>
      <dgm:spPr/>
    </dgm:pt>
    <dgm:pt modelId="{42EFF275-1B94-4799-928B-55EF3B6DD5D5}" type="pres">
      <dgm:prSet presAssocID="{12733F18-67B1-4B4F-BFB4-92290C9C29D2}" presName="composite" presStyleCnt="0"/>
      <dgm:spPr/>
    </dgm:pt>
    <dgm:pt modelId="{1527E1D6-CCF9-4715-AB19-7DFF9F2035A0}" type="pres">
      <dgm:prSet presAssocID="{12733F18-67B1-4B4F-BFB4-92290C9C29D2}" presName="parTx" presStyleLbl="alignNode1" presStyleIdx="2" presStyleCnt="5">
        <dgm:presLayoutVars>
          <dgm:chMax val="0"/>
          <dgm:chPref val="0"/>
        </dgm:presLayoutVars>
      </dgm:prSet>
      <dgm:spPr/>
    </dgm:pt>
    <dgm:pt modelId="{ABADC4AF-F339-47AB-B202-DBA588FF0FE4}" type="pres">
      <dgm:prSet presAssocID="{12733F18-67B1-4B4F-BFB4-92290C9C29D2}" presName="desTx" presStyleLbl="alignAccFollowNode1" presStyleIdx="2" presStyleCnt="5">
        <dgm:presLayoutVars/>
      </dgm:prSet>
      <dgm:spPr/>
    </dgm:pt>
    <dgm:pt modelId="{698CB462-11A2-47DB-BB4B-1C12E5644102}" type="pres">
      <dgm:prSet presAssocID="{B22B0227-921F-41C6-B562-6C932EE7B2B5}" presName="space" presStyleCnt="0"/>
      <dgm:spPr/>
    </dgm:pt>
    <dgm:pt modelId="{72CA0B71-C6E9-44D1-8BAF-0841A8DA22A7}" type="pres">
      <dgm:prSet presAssocID="{C9EA5F4A-441C-41D1-BD23-94D9CA5CBAC8}" presName="composite" presStyleCnt="0"/>
      <dgm:spPr/>
    </dgm:pt>
    <dgm:pt modelId="{1F165D4C-8289-4437-86FB-67798589C6A6}" type="pres">
      <dgm:prSet presAssocID="{C9EA5F4A-441C-41D1-BD23-94D9CA5CBAC8}" presName="parTx" presStyleLbl="alignNode1" presStyleIdx="3" presStyleCnt="5">
        <dgm:presLayoutVars>
          <dgm:chMax val="0"/>
          <dgm:chPref val="0"/>
        </dgm:presLayoutVars>
      </dgm:prSet>
      <dgm:spPr/>
    </dgm:pt>
    <dgm:pt modelId="{4DD8E03E-0983-49B4-87F1-4065D81A70D5}" type="pres">
      <dgm:prSet presAssocID="{C9EA5F4A-441C-41D1-BD23-94D9CA5CBAC8}" presName="desTx" presStyleLbl="alignAccFollowNode1" presStyleIdx="3" presStyleCnt="5">
        <dgm:presLayoutVars/>
      </dgm:prSet>
      <dgm:spPr/>
    </dgm:pt>
    <dgm:pt modelId="{79656D46-05D0-4446-9B77-C516D320D157}" type="pres">
      <dgm:prSet presAssocID="{F1FB7637-F007-46AD-A5C5-F1734198FA2E}" presName="space" presStyleCnt="0"/>
      <dgm:spPr/>
    </dgm:pt>
    <dgm:pt modelId="{FAAE2F4C-8FF5-4F0D-AA96-D5F4110F4323}" type="pres">
      <dgm:prSet presAssocID="{2D5B9BD2-A8C5-4DEB-9B81-444E91BF6EE2}" presName="composite" presStyleCnt="0"/>
      <dgm:spPr/>
    </dgm:pt>
    <dgm:pt modelId="{F444A559-85F4-481C-96A4-CCAAC586FA55}" type="pres">
      <dgm:prSet presAssocID="{2D5B9BD2-A8C5-4DEB-9B81-444E91BF6EE2}" presName="parTx" presStyleLbl="alignNode1" presStyleIdx="4" presStyleCnt="5">
        <dgm:presLayoutVars>
          <dgm:chMax val="0"/>
          <dgm:chPref val="0"/>
        </dgm:presLayoutVars>
      </dgm:prSet>
      <dgm:spPr/>
    </dgm:pt>
    <dgm:pt modelId="{AF0FD26C-9495-4EB7-9012-848C36E90597}" type="pres">
      <dgm:prSet presAssocID="{2D5B9BD2-A8C5-4DEB-9B81-444E91BF6EE2}" presName="desTx" presStyleLbl="alignAccFollowNode1" presStyleIdx="4" presStyleCnt="5">
        <dgm:presLayoutVars/>
      </dgm:prSet>
      <dgm:spPr/>
    </dgm:pt>
  </dgm:ptLst>
  <dgm:cxnLst>
    <dgm:cxn modelId="{90483D04-9E82-4827-8CA1-20DD3F14B3A3}" srcId="{CEED22A1-596A-4067-BDCC-F7FEF730EE6A}" destId="{A4484345-849A-4780-B0EF-7CC40AEF9FC2}" srcOrd="1" destOrd="0" parTransId="{29EC74A0-2392-49E2-87C1-B5E88E8F3021}" sibTransId="{17DB4F4C-7398-4307-8011-EF9E58344F05}"/>
    <dgm:cxn modelId="{825C2D0F-07C8-44EB-B29F-25FE7C921B44}" type="presOf" srcId="{F5E82527-038D-4DCB-9AF0-98944E787023}" destId="{4DD8E03E-0983-49B4-87F1-4065D81A70D5}" srcOrd="0" destOrd="0" presId="urn:microsoft.com/office/officeart/2016/7/layout/HorizontalActionList"/>
    <dgm:cxn modelId="{06C9B511-524C-4006-A363-732A2A6147CC}" srcId="{C9EA5F4A-441C-41D1-BD23-94D9CA5CBAC8}" destId="{F5E82527-038D-4DCB-9AF0-98944E787023}" srcOrd="0" destOrd="0" parTransId="{1193DE91-A713-4B73-B5AC-7CECB2FF2A3A}" sibTransId="{76AFCDA8-7DF1-4997-B565-0C78C3A419C0}"/>
    <dgm:cxn modelId="{693AF311-8C6A-47F0-A772-72455B275479}" type="presOf" srcId="{F88A0C78-6BD9-49DE-99A7-9D66F5C99BD1}" destId="{C4B24B0E-966D-49DA-86CC-6B375477C33F}" srcOrd="0" destOrd="0" presId="urn:microsoft.com/office/officeart/2016/7/layout/HorizontalActionList"/>
    <dgm:cxn modelId="{39130316-BC35-4DF3-BF6D-8A71716D9FC1}" type="presOf" srcId="{A4484345-849A-4780-B0EF-7CC40AEF9FC2}" destId="{1AA4D1D1-DD2D-4D2F-B4FF-AD22D0F960E3}" srcOrd="0" destOrd="0" presId="urn:microsoft.com/office/officeart/2016/7/layout/HorizontalActionList"/>
    <dgm:cxn modelId="{E2116118-AE16-4467-B065-02532AEBC50E}" srcId="{CEED22A1-596A-4067-BDCC-F7FEF730EE6A}" destId="{2D5B9BD2-A8C5-4DEB-9B81-444E91BF6EE2}" srcOrd="4" destOrd="0" parTransId="{1B615D06-1F1B-4305-8BE6-766EC5D08A4D}" sibTransId="{4363F867-049C-4E76-B1FE-D1D4F1328DBC}"/>
    <dgm:cxn modelId="{B4C27220-A2B6-4480-922A-DCC4090E77D3}" srcId="{CEED22A1-596A-4067-BDCC-F7FEF730EE6A}" destId="{F88A0C78-6BD9-49DE-99A7-9D66F5C99BD1}" srcOrd="0" destOrd="0" parTransId="{3D758C87-5C29-4BFA-815E-D1AFF9F8A950}" sibTransId="{9979F055-71A1-4B9A-8EE5-F6957F5C7B4F}"/>
    <dgm:cxn modelId="{F8B48626-B7A6-4513-9B30-EF33B300AD2C}" type="presOf" srcId="{CEED22A1-596A-4067-BDCC-F7FEF730EE6A}" destId="{0D7DEE0C-EFCF-4AE0-AB04-D2B47F59103F}" srcOrd="0" destOrd="0" presId="urn:microsoft.com/office/officeart/2016/7/layout/HorizontalActionList"/>
    <dgm:cxn modelId="{B68E8D41-CB0F-4A59-A945-D061D20C90C4}" srcId="{CEED22A1-596A-4067-BDCC-F7FEF730EE6A}" destId="{12733F18-67B1-4B4F-BFB4-92290C9C29D2}" srcOrd="2" destOrd="0" parTransId="{DA52CAA7-CE9A-4817-8854-0DA8E1825E5B}" sibTransId="{B22B0227-921F-41C6-B562-6C932EE7B2B5}"/>
    <dgm:cxn modelId="{E55B9B65-AB66-467B-B31B-41B8D8C45A58}" type="presOf" srcId="{2D5B9BD2-A8C5-4DEB-9B81-444E91BF6EE2}" destId="{F444A559-85F4-481C-96A4-CCAAC586FA55}" srcOrd="0" destOrd="0" presId="urn:microsoft.com/office/officeart/2016/7/layout/HorizontalActionList"/>
    <dgm:cxn modelId="{0B46F345-C209-4796-8164-1A62FF998434}" srcId="{12733F18-67B1-4B4F-BFB4-92290C9C29D2}" destId="{3FA2C661-031B-4C3E-A433-7E3AFC0D15C3}" srcOrd="0" destOrd="0" parTransId="{772D38DB-3643-4710-8C18-1D2B2FAC44A3}" sibTransId="{6CC47BEA-463B-45B4-91AC-F0544F3E17CF}"/>
    <dgm:cxn modelId="{746B3B47-46D5-4EE2-9609-FA15F03F6E3D}" srcId="{2D5B9BD2-A8C5-4DEB-9B81-444E91BF6EE2}" destId="{DB9EC5A5-3C08-41CD-8AE1-B07D5BFFA4CB}" srcOrd="0" destOrd="0" parTransId="{D937BAB9-677E-448A-B3F2-5EDC7C138115}" sibTransId="{44FEAA48-DF8A-4419-BCC8-18E67DF69E66}"/>
    <dgm:cxn modelId="{CFFA4D53-969C-43CB-8717-A24A5B7E11A1}" srcId="{CEED22A1-596A-4067-BDCC-F7FEF730EE6A}" destId="{C9EA5F4A-441C-41D1-BD23-94D9CA5CBAC8}" srcOrd="3" destOrd="0" parTransId="{3D50E2BE-E3A4-4FD2-BF79-E57CBCA09445}" sibTransId="{F1FB7637-F007-46AD-A5C5-F1734198FA2E}"/>
    <dgm:cxn modelId="{4DB18984-6ED4-4187-93B0-5595896CB6F0}" type="presOf" srcId="{DB9EC5A5-3C08-41CD-8AE1-B07D5BFFA4CB}" destId="{AF0FD26C-9495-4EB7-9012-848C36E90597}" srcOrd="0" destOrd="0" presId="urn:microsoft.com/office/officeart/2016/7/layout/HorizontalActionList"/>
    <dgm:cxn modelId="{F2CC488E-68B1-4EB4-858B-1DF73A56745F}" type="presOf" srcId="{3FA2C661-031B-4C3E-A433-7E3AFC0D15C3}" destId="{ABADC4AF-F339-47AB-B202-DBA588FF0FE4}" srcOrd="0" destOrd="0" presId="urn:microsoft.com/office/officeart/2016/7/layout/HorizontalActionList"/>
    <dgm:cxn modelId="{4FD58B9B-2ED5-4724-AE7C-3799FD4F6CCD}" type="presOf" srcId="{E710CF27-1EAA-42DE-A56A-0AA84C65270B}" destId="{C25343FF-670C-429F-A154-514D43D4E4B7}" srcOrd="0" destOrd="0" presId="urn:microsoft.com/office/officeart/2016/7/layout/HorizontalActionList"/>
    <dgm:cxn modelId="{15CBABC8-E181-4F64-8950-1A30620C0CBC}" srcId="{F88A0C78-6BD9-49DE-99A7-9D66F5C99BD1}" destId="{ED3337A9-7579-4A85-AAC7-3A5A826CA178}" srcOrd="0" destOrd="0" parTransId="{2A28E797-34B1-4FA9-94BF-31765A321A98}" sibTransId="{8F8202B4-5E29-4A9B-B179-7663B9E30C5C}"/>
    <dgm:cxn modelId="{8B0B68D2-BB10-4D9F-B45B-745A2055DA1B}" type="presOf" srcId="{ED3337A9-7579-4A85-AAC7-3A5A826CA178}" destId="{AC3875E0-C92C-421D-9B70-ABA789972070}" srcOrd="0" destOrd="0" presId="urn:microsoft.com/office/officeart/2016/7/layout/HorizontalActionList"/>
    <dgm:cxn modelId="{E5541AD4-0EB5-41B8-B62C-1F4BE78793C7}" type="presOf" srcId="{12733F18-67B1-4B4F-BFB4-92290C9C29D2}" destId="{1527E1D6-CCF9-4715-AB19-7DFF9F2035A0}" srcOrd="0" destOrd="0" presId="urn:microsoft.com/office/officeart/2016/7/layout/HorizontalActionList"/>
    <dgm:cxn modelId="{185B0AE1-094E-4A8B-977D-77ACC16DBFD2}" srcId="{A4484345-849A-4780-B0EF-7CC40AEF9FC2}" destId="{E710CF27-1EAA-42DE-A56A-0AA84C65270B}" srcOrd="0" destOrd="0" parTransId="{D6D4869A-1A27-4040-AA4B-EC1A163D7CDA}" sibTransId="{33601895-538D-4F5E-AA1A-143F2C85B8CA}"/>
    <dgm:cxn modelId="{95C60BFD-ADD5-46E7-B83A-9372B7BC22C0}" type="presOf" srcId="{C9EA5F4A-441C-41D1-BD23-94D9CA5CBAC8}" destId="{1F165D4C-8289-4437-86FB-67798589C6A6}" srcOrd="0" destOrd="0" presId="urn:microsoft.com/office/officeart/2016/7/layout/HorizontalActionList"/>
    <dgm:cxn modelId="{7DDFF9D6-6FE6-4C28-9B2D-2763465D8ABA}" type="presParOf" srcId="{0D7DEE0C-EFCF-4AE0-AB04-D2B47F59103F}" destId="{4EA79566-2AA9-4A11-910E-0C442FFE3AAE}" srcOrd="0" destOrd="0" presId="urn:microsoft.com/office/officeart/2016/7/layout/HorizontalActionList"/>
    <dgm:cxn modelId="{72FE4DC8-92C5-4CB9-A68E-1227D1B02222}" type="presParOf" srcId="{4EA79566-2AA9-4A11-910E-0C442FFE3AAE}" destId="{C4B24B0E-966D-49DA-86CC-6B375477C33F}" srcOrd="0" destOrd="0" presId="urn:microsoft.com/office/officeart/2016/7/layout/HorizontalActionList"/>
    <dgm:cxn modelId="{9310AE9D-BA21-4BD2-AB76-E194F6DB6AE0}" type="presParOf" srcId="{4EA79566-2AA9-4A11-910E-0C442FFE3AAE}" destId="{AC3875E0-C92C-421D-9B70-ABA789972070}" srcOrd="1" destOrd="0" presId="urn:microsoft.com/office/officeart/2016/7/layout/HorizontalActionList"/>
    <dgm:cxn modelId="{9A4E4E37-870C-4063-9BA5-70EA946DA78D}" type="presParOf" srcId="{0D7DEE0C-EFCF-4AE0-AB04-D2B47F59103F}" destId="{2BACC2CA-0AAC-4D72-AE8C-C4DF64C416F2}" srcOrd="1" destOrd="0" presId="urn:microsoft.com/office/officeart/2016/7/layout/HorizontalActionList"/>
    <dgm:cxn modelId="{52516606-D155-4F77-AD32-83DF7AD8C846}" type="presParOf" srcId="{0D7DEE0C-EFCF-4AE0-AB04-D2B47F59103F}" destId="{27515F30-EAD3-4385-98D2-25FF922B96EB}" srcOrd="2" destOrd="0" presId="urn:microsoft.com/office/officeart/2016/7/layout/HorizontalActionList"/>
    <dgm:cxn modelId="{9DC24BD7-5AA4-48CB-B2E7-FF864EFAA37D}" type="presParOf" srcId="{27515F30-EAD3-4385-98D2-25FF922B96EB}" destId="{1AA4D1D1-DD2D-4D2F-B4FF-AD22D0F960E3}" srcOrd="0" destOrd="0" presId="urn:microsoft.com/office/officeart/2016/7/layout/HorizontalActionList"/>
    <dgm:cxn modelId="{B5E80CB1-5C28-4689-A508-7FC2E5F1719F}" type="presParOf" srcId="{27515F30-EAD3-4385-98D2-25FF922B96EB}" destId="{C25343FF-670C-429F-A154-514D43D4E4B7}" srcOrd="1" destOrd="0" presId="urn:microsoft.com/office/officeart/2016/7/layout/HorizontalActionList"/>
    <dgm:cxn modelId="{4B8CE055-4D81-4C52-8282-A79B08822386}" type="presParOf" srcId="{0D7DEE0C-EFCF-4AE0-AB04-D2B47F59103F}" destId="{44854E2C-E6CA-4141-8A6E-7520C7836AF6}" srcOrd="3" destOrd="0" presId="urn:microsoft.com/office/officeart/2016/7/layout/HorizontalActionList"/>
    <dgm:cxn modelId="{523F3499-9067-42F4-9CA9-C2E7F1AA78CF}" type="presParOf" srcId="{0D7DEE0C-EFCF-4AE0-AB04-D2B47F59103F}" destId="{42EFF275-1B94-4799-928B-55EF3B6DD5D5}" srcOrd="4" destOrd="0" presId="urn:microsoft.com/office/officeart/2016/7/layout/HorizontalActionList"/>
    <dgm:cxn modelId="{D191C729-AE1E-4217-B60D-C3C9CCA96337}" type="presParOf" srcId="{42EFF275-1B94-4799-928B-55EF3B6DD5D5}" destId="{1527E1D6-CCF9-4715-AB19-7DFF9F2035A0}" srcOrd="0" destOrd="0" presId="urn:microsoft.com/office/officeart/2016/7/layout/HorizontalActionList"/>
    <dgm:cxn modelId="{01243E2C-CDCC-474A-8A50-87E4556EB512}" type="presParOf" srcId="{42EFF275-1B94-4799-928B-55EF3B6DD5D5}" destId="{ABADC4AF-F339-47AB-B202-DBA588FF0FE4}" srcOrd="1" destOrd="0" presId="urn:microsoft.com/office/officeart/2016/7/layout/HorizontalActionList"/>
    <dgm:cxn modelId="{DF779ED7-3071-495A-B77D-B38D59B8E5D4}" type="presParOf" srcId="{0D7DEE0C-EFCF-4AE0-AB04-D2B47F59103F}" destId="{698CB462-11A2-47DB-BB4B-1C12E5644102}" srcOrd="5" destOrd="0" presId="urn:microsoft.com/office/officeart/2016/7/layout/HorizontalActionList"/>
    <dgm:cxn modelId="{591D3B48-BC84-4083-9DE4-1B9569AD82C4}" type="presParOf" srcId="{0D7DEE0C-EFCF-4AE0-AB04-D2B47F59103F}" destId="{72CA0B71-C6E9-44D1-8BAF-0841A8DA22A7}" srcOrd="6" destOrd="0" presId="urn:microsoft.com/office/officeart/2016/7/layout/HorizontalActionList"/>
    <dgm:cxn modelId="{586FAFD3-1949-4C5D-A91B-D21B33DEA9FB}" type="presParOf" srcId="{72CA0B71-C6E9-44D1-8BAF-0841A8DA22A7}" destId="{1F165D4C-8289-4437-86FB-67798589C6A6}" srcOrd="0" destOrd="0" presId="urn:microsoft.com/office/officeart/2016/7/layout/HorizontalActionList"/>
    <dgm:cxn modelId="{C9C285AB-1674-4E13-A74C-8CAC15C67AC8}" type="presParOf" srcId="{72CA0B71-C6E9-44D1-8BAF-0841A8DA22A7}" destId="{4DD8E03E-0983-49B4-87F1-4065D81A70D5}" srcOrd="1" destOrd="0" presId="urn:microsoft.com/office/officeart/2016/7/layout/HorizontalActionList"/>
    <dgm:cxn modelId="{747360C2-F282-4DF9-8B3E-83718362DF1A}" type="presParOf" srcId="{0D7DEE0C-EFCF-4AE0-AB04-D2B47F59103F}" destId="{79656D46-05D0-4446-9B77-C516D320D157}" srcOrd="7" destOrd="0" presId="urn:microsoft.com/office/officeart/2016/7/layout/HorizontalActionList"/>
    <dgm:cxn modelId="{02B3C0D4-E992-4FE0-93BF-2A814DD23A65}" type="presParOf" srcId="{0D7DEE0C-EFCF-4AE0-AB04-D2B47F59103F}" destId="{FAAE2F4C-8FF5-4F0D-AA96-D5F4110F4323}" srcOrd="8" destOrd="0" presId="urn:microsoft.com/office/officeart/2016/7/layout/HorizontalActionList"/>
    <dgm:cxn modelId="{883A92A2-C80B-4BB2-A86F-0B8B2547A28E}" type="presParOf" srcId="{FAAE2F4C-8FF5-4F0D-AA96-D5F4110F4323}" destId="{F444A559-85F4-481C-96A4-CCAAC586FA55}" srcOrd="0" destOrd="0" presId="urn:microsoft.com/office/officeart/2016/7/layout/HorizontalActionList"/>
    <dgm:cxn modelId="{C162BF56-B036-4431-AC5C-F67B79C9DEB9}" type="presParOf" srcId="{FAAE2F4C-8FF5-4F0D-AA96-D5F4110F4323}" destId="{AF0FD26C-9495-4EB7-9012-848C36E90597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1050C5B-67E4-43A6-B084-40CD2CD10E75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18516D59-2EB2-41D0-ADB9-4F1005068EE5}">
      <dgm:prSet/>
      <dgm:spPr/>
      <dgm:t>
        <a:bodyPr/>
        <a:lstStyle/>
        <a:p>
          <a:r>
            <a:rPr lang="en-US" dirty="0"/>
            <a:t>How are we doing on goals for this year? Previous years?</a:t>
          </a:r>
        </a:p>
      </dgm:t>
    </dgm:pt>
    <dgm:pt modelId="{C10AE86D-A55A-44AC-8468-65666BA5C7E6}" type="parTrans" cxnId="{E2DC712A-B748-44D3-90FB-63F73FF0622E}">
      <dgm:prSet/>
      <dgm:spPr/>
      <dgm:t>
        <a:bodyPr/>
        <a:lstStyle/>
        <a:p>
          <a:endParaRPr lang="en-US"/>
        </a:p>
      </dgm:t>
    </dgm:pt>
    <dgm:pt modelId="{CD8DEA89-F90D-4BB9-BEAF-3E58A6E914C0}" type="sibTrans" cxnId="{E2DC712A-B748-44D3-90FB-63F73FF0622E}">
      <dgm:prSet/>
      <dgm:spPr/>
      <dgm:t>
        <a:bodyPr/>
        <a:lstStyle/>
        <a:p>
          <a:endParaRPr lang="en-US"/>
        </a:p>
      </dgm:t>
    </dgm:pt>
    <dgm:pt modelId="{F1CBB8BE-B6BF-4F95-B1DC-6426E8157EF1}">
      <dgm:prSet/>
      <dgm:spPr/>
      <dgm:t>
        <a:bodyPr/>
        <a:lstStyle/>
        <a:p>
          <a:r>
            <a:rPr lang="en-US"/>
            <a:t>What would help the Panel meet current and future goals?</a:t>
          </a:r>
        </a:p>
      </dgm:t>
    </dgm:pt>
    <dgm:pt modelId="{0A3207D3-C375-49B5-B841-E00D8C00B6E2}" type="parTrans" cxnId="{C3A28CB1-D23E-4350-9687-0BEBEF48F644}">
      <dgm:prSet/>
      <dgm:spPr/>
      <dgm:t>
        <a:bodyPr/>
        <a:lstStyle/>
        <a:p>
          <a:endParaRPr lang="en-US"/>
        </a:p>
      </dgm:t>
    </dgm:pt>
    <dgm:pt modelId="{BE9067A4-69BB-4868-94D0-66F8FCAE26AB}" type="sibTrans" cxnId="{C3A28CB1-D23E-4350-9687-0BEBEF48F644}">
      <dgm:prSet/>
      <dgm:spPr/>
      <dgm:t>
        <a:bodyPr/>
        <a:lstStyle/>
        <a:p>
          <a:endParaRPr lang="en-US"/>
        </a:p>
      </dgm:t>
    </dgm:pt>
    <dgm:pt modelId="{E5E6C66B-ABE6-4CA8-8A81-12F2531BF1E7}">
      <dgm:prSet/>
      <dgm:spPr/>
      <dgm:t>
        <a:bodyPr/>
        <a:lstStyle/>
        <a:p>
          <a:r>
            <a:rPr lang="en-US" dirty="0"/>
            <a:t>What goals should be carried forward into next year?</a:t>
          </a:r>
        </a:p>
      </dgm:t>
    </dgm:pt>
    <dgm:pt modelId="{3F98E4CB-E370-4992-B8DC-8008CDC6625A}" type="parTrans" cxnId="{F0AB7F07-D65B-447A-8422-BA322A2D7842}">
      <dgm:prSet/>
      <dgm:spPr/>
      <dgm:t>
        <a:bodyPr/>
        <a:lstStyle/>
        <a:p>
          <a:endParaRPr lang="en-US"/>
        </a:p>
      </dgm:t>
    </dgm:pt>
    <dgm:pt modelId="{3B12F35A-926D-48AC-9E0F-CED810972398}" type="sibTrans" cxnId="{F0AB7F07-D65B-447A-8422-BA322A2D7842}">
      <dgm:prSet/>
      <dgm:spPr/>
      <dgm:t>
        <a:bodyPr/>
        <a:lstStyle/>
        <a:p>
          <a:endParaRPr lang="en-US"/>
        </a:p>
      </dgm:t>
    </dgm:pt>
    <dgm:pt modelId="{7BCE8B8C-94CC-4340-95FB-79D13F2A2387}" type="pres">
      <dgm:prSet presAssocID="{C1050C5B-67E4-43A6-B084-40CD2CD10E7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BF0D2D7-19EF-46F4-8688-5BB23614A5C2}" type="pres">
      <dgm:prSet presAssocID="{18516D59-2EB2-41D0-ADB9-4F1005068EE5}" presName="hierRoot1" presStyleCnt="0"/>
      <dgm:spPr/>
    </dgm:pt>
    <dgm:pt modelId="{045DDCEE-75AA-4AFF-AC80-D115B546F640}" type="pres">
      <dgm:prSet presAssocID="{18516D59-2EB2-41D0-ADB9-4F1005068EE5}" presName="composite" presStyleCnt="0"/>
      <dgm:spPr/>
    </dgm:pt>
    <dgm:pt modelId="{757F6626-EDDF-4765-9F17-178E786A0396}" type="pres">
      <dgm:prSet presAssocID="{18516D59-2EB2-41D0-ADB9-4F1005068EE5}" presName="background" presStyleLbl="node0" presStyleIdx="0" presStyleCnt="3"/>
      <dgm:spPr/>
    </dgm:pt>
    <dgm:pt modelId="{C1DB2052-F5EA-4972-A654-618AEB63D76B}" type="pres">
      <dgm:prSet presAssocID="{18516D59-2EB2-41D0-ADB9-4F1005068EE5}" presName="text" presStyleLbl="fgAcc0" presStyleIdx="0" presStyleCnt="3">
        <dgm:presLayoutVars>
          <dgm:chPref val="3"/>
        </dgm:presLayoutVars>
      </dgm:prSet>
      <dgm:spPr/>
    </dgm:pt>
    <dgm:pt modelId="{552C4381-05D2-4904-90FB-1C417F99D862}" type="pres">
      <dgm:prSet presAssocID="{18516D59-2EB2-41D0-ADB9-4F1005068EE5}" presName="hierChild2" presStyleCnt="0"/>
      <dgm:spPr/>
    </dgm:pt>
    <dgm:pt modelId="{10A5D02F-CFA5-40CC-A44B-ADA7E2C9C380}" type="pres">
      <dgm:prSet presAssocID="{F1CBB8BE-B6BF-4F95-B1DC-6426E8157EF1}" presName="hierRoot1" presStyleCnt="0"/>
      <dgm:spPr/>
    </dgm:pt>
    <dgm:pt modelId="{334151AD-EFED-4AD9-A52A-122DD58F69D5}" type="pres">
      <dgm:prSet presAssocID="{F1CBB8BE-B6BF-4F95-B1DC-6426E8157EF1}" presName="composite" presStyleCnt="0"/>
      <dgm:spPr/>
    </dgm:pt>
    <dgm:pt modelId="{985F426F-AC3C-4B97-98F3-47DEE31270B0}" type="pres">
      <dgm:prSet presAssocID="{F1CBB8BE-B6BF-4F95-B1DC-6426E8157EF1}" presName="background" presStyleLbl="node0" presStyleIdx="1" presStyleCnt="3"/>
      <dgm:spPr/>
    </dgm:pt>
    <dgm:pt modelId="{18EC0A71-8B19-4057-9523-FE29A3987289}" type="pres">
      <dgm:prSet presAssocID="{F1CBB8BE-B6BF-4F95-B1DC-6426E8157EF1}" presName="text" presStyleLbl="fgAcc0" presStyleIdx="1" presStyleCnt="3">
        <dgm:presLayoutVars>
          <dgm:chPref val="3"/>
        </dgm:presLayoutVars>
      </dgm:prSet>
      <dgm:spPr/>
    </dgm:pt>
    <dgm:pt modelId="{04236B05-0E5B-47CC-B383-2C878CA1E41C}" type="pres">
      <dgm:prSet presAssocID="{F1CBB8BE-B6BF-4F95-B1DC-6426E8157EF1}" presName="hierChild2" presStyleCnt="0"/>
      <dgm:spPr/>
    </dgm:pt>
    <dgm:pt modelId="{5960A333-3299-4CDF-89CB-F3AD356A8775}" type="pres">
      <dgm:prSet presAssocID="{E5E6C66B-ABE6-4CA8-8A81-12F2531BF1E7}" presName="hierRoot1" presStyleCnt="0"/>
      <dgm:spPr/>
    </dgm:pt>
    <dgm:pt modelId="{3C71EEFE-5FE9-4AEE-991D-8AA1E91390FE}" type="pres">
      <dgm:prSet presAssocID="{E5E6C66B-ABE6-4CA8-8A81-12F2531BF1E7}" presName="composite" presStyleCnt="0"/>
      <dgm:spPr/>
    </dgm:pt>
    <dgm:pt modelId="{A37298E9-2857-4218-8A1B-F5A4BED35A34}" type="pres">
      <dgm:prSet presAssocID="{E5E6C66B-ABE6-4CA8-8A81-12F2531BF1E7}" presName="background" presStyleLbl="node0" presStyleIdx="2" presStyleCnt="3"/>
      <dgm:spPr/>
    </dgm:pt>
    <dgm:pt modelId="{F6153CC5-4303-40E1-B6CD-0DBE50581600}" type="pres">
      <dgm:prSet presAssocID="{E5E6C66B-ABE6-4CA8-8A81-12F2531BF1E7}" presName="text" presStyleLbl="fgAcc0" presStyleIdx="2" presStyleCnt="3">
        <dgm:presLayoutVars>
          <dgm:chPref val="3"/>
        </dgm:presLayoutVars>
      </dgm:prSet>
      <dgm:spPr/>
    </dgm:pt>
    <dgm:pt modelId="{2DA76AAA-DD7E-4F36-8CC1-1F30A47D928E}" type="pres">
      <dgm:prSet presAssocID="{E5E6C66B-ABE6-4CA8-8A81-12F2531BF1E7}" presName="hierChild2" presStyleCnt="0"/>
      <dgm:spPr/>
    </dgm:pt>
  </dgm:ptLst>
  <dgm:cxnLst>
    <dgm:cxn modelId="{F0AB7F07-D65B-447A-8422-BA322A2D7842}" srcId="{C1050C5B-67E4-43A6-B084-40CD2CD10E75}" destId="{E5E6C66B-ABE6-4CA8-8A81-12F2531BF1E7}" srcOrd="2" destOrd="0" parTransId="{3F98E4CB-E370-4992-B8DC-8008CDC6625A}" sibTransId="{3B12F35A-926D-48AC-9E0F-CED810972398}"/>
    <dgm:cxn modelId="{3865971A-BF6E-4227-BF73-4DFF8D075F9E}" type="presOf" srcId="{18516D59-2EB2-41D0-ADB9-4F1005068EE5}" destId="{C1DB2052-F5EA-4972-A654-618AEB63D76B}" srcOrd="0" destOrd="0" presId="urn:microsoft.com/office/officeart/2005/8/layout/hierarchy1"/>
    <dgm:cxn modelId="{E2DC712A-B748-44D3-90FB-63F73FF0622E}" srcId="{C1050C5B-67E4-43A6-B084-40CD2CD10E75}" destId="{18516D59-2EB2-41D0-ADB9-4F1005068EE5}" srcOrd="0" destOrd="0" parTransId="{C10AE86D-A55A-44AC-8468-65666BA5C7E6}" sibTransId="{CD8DEA89-F90D-4BB9-BEAF-3E58A6E914C0}"/>
    <dgm:cxn modelId="{4DA6772E-61E5-4D92-9650-8B8141E975C9}" type="presOf" srcId="{E5E6C66B-ABE6-4CA8-8A81-12F2531BF1E7}" destId="{F6153CC5-4303-40E1-B6CD-0DBE50581600}" srcOrd="0" destOrd="0" presId="urn:microsoft.com/office/officeart/2005/8/layout/hierarchy1"/>
    <dgm:cxn modelId="{63D9665B-29A8-48EA-8147-B045E2470484}" type="presOf" srcId="{C1050C5B-67E4-43A6-B084-40CD2CD10E75}" destId="{7BCE8B8C-94CC-4340-95FB-79D13F2A2387}" srcOrd="0" destOrd="0" presId="urn:microsoft.com/office/officeart/2005/8/layout/hierarchy1"/>
    <dgm:cxn modelId="{C3A28CB1-D23E-4350-9687-0BEBEF48F644}" srcId="{C1050C5B-67E4-43A6-B084-40CD2CD10E75}" destId="{F1CBB8BE-B6BF-4F95-B1DC-6426E8157EF1}" srcOrd="1" destOrd="0" parTransId="{0A3207D3-C375-49B5-B841-E00D8C00B6E2}" sibTransId="{BE9067A4-69BB-4868-94D0-66F8FCAE26AB}"/>
    <dgm:cxn modelId="{E92120EF-BC7C-432B-AA26-B357A875FC65}" type="presOf" srcId="{F1CBB8BE-B6BF-4F95-B1DC-6426E8157EF1}" destId="{18EC0A71-8B19-4057-9523-FE29A3987289}" srcOrd="0" destOrd="0" presId="urn:microsoft.com/office/officeart/2005/8/layout/hierarchy1"/>
    <dgm:cxn modelId="{386862F7-AED8-485D-85A9-102B060F239C}" type="presParOf" srcId="{7BCE8B8C-94CC-4340-95FB-79D13F2A2387}" destId="{ABF0D2D7-19EF-46F4-8688-5BB23614A5C2}" srcOrd="0" destOrd="0" presId="urn:microsoft.com/office/officeart/2005/8/layout/hierarchy1"/>
    <dgm:cxn modelId="{0C62C7E5-032B-496B-BB62-3484B6DB5EBB}" type="presParOf" srcId="{ABF0D2D7-19EF-46F4-8688-5BB23614A5C2}" destId="{045DDCEE-75AA-4AFF-AC80-D115B546F640}" srcOrd="0" destOrd="0" presId="urn:microsoft.com/office/officeart/2005/8/layout/hierarchy1"/>
    <dgm:cxn modelId="{63B32CB8-596A-4D36-A1DD-BFB2D708FC1F}" type="presParOf" srcId="{045DDCEE-75AA-4AFF-AC80-D115B546F640}" destId="{757F6626-EDDF-4765-9F17-178E786A0396}" srcOrd="0" destOrd="0" presId="urn:microsoft.com/office/officeart/2005/8/layout/hierarchy1"/>
    <dgm:cxn modelId="{474EC265-9181-4461-9496-F048E3ABE0ED}" type="presParOf" srcId="{045DDCEE-75AA-4AFF-AC80-D115B546F640}" destId="{C1DB2052-F5EA-4972-A654-618AEB63D76B}" srcOrd="1" destOrd="0" presId="urn:microsoft.com/office/officeart/2005/8/layout/hierarchy1"/>
    <dgm:cxn modelId="{B7CDB1A5-FBF2-4CD6-83FE-C41AC729FA03}" type="presParOf" srcId="{ABF0D2D7-19EF-46F4-8688-5BB23614A5C2}" destId="{552C4381-05D2-4904-90FB-1C417F99D862}" srcOrd="1" destOrd="0" presId="urn:microsoft.com/office/officeart/2005/8/layout/hierarchy1"/>
    <dgm:cxn modelId="{164FEAA9-3137-4B4E-84D4-A7AB3347B61C}" type="presParOf" srcId="{7BCE8B8C-94CC-4340-95FB-79D13F2A2387}" destId="{10A5D02F-CFA5-40CC-A44B-ADA7E2C9C380}" srcOrd="1" destOrd="0" presId="urn:microsoft.com/office/officeart/2005/8/layout/hierarchy1"/>
    <dgm:cxn modelId="{0F579CE9-F459-4CA4-BA9B-AC6A98FB2CF2}" type="presParOf" srcId="{10A5D02F-CFA5-40CC-A44B-ADA7E2C9C380}" destId="{334151AD-EFED-4AD9-A52A-122DD58F69D5}" srcOrd="0" destOrd="0" presId="urn:microsoft.com/office/officeart/2005/8/layout/hierarchy1"/>
    <dgm:cxn modelId="{C105FD07-B5AB-4F48-B618-F516810CA708}" type="presParOf" srcId="{334151AD-EFED-4AD9-A52A-122DD58F69D5}" destId="{985F426F-AC3C-4B97-98F3-47DEE31270B0}" srcOrd="0" destOrd="0" presId="urn:microsoft.com/office/officeart/2005/8/layout/hierarchy1"/>
    <dgm:cxn modelId="{8A4B5517-0849-4E80-91B7-C1C59B9F696E}" type="presParOf" srcId="{334151AD-EFED-4AD9-A52A-122DD58F69D5}" destId="{18EC0A71-8B19-4057-9523-FE29A3987289}" srcOrd="1" destOrd="0" presId="urn:microsoft.com/office/officeart/2005/8/layout/hierarchy1"/>
    <dgm:cxn modelId="{4BD1B0CD-7D63-415D-8A59-1B4AD63A8679}" type="presParOf" srcId="{10A5D02F-CFA5-40CC-A44B-ADA7E2C9C380}" destId="{04236B05-0E5B-47CC-B383-2C878CA1E41C}" srcOrd="1" destOrd="0" presId="urn:microsoft.com/office/officeart/2005/8/layout/hierarchy1"/>
    <dgm:cxn modelId="{07EC6065-D988-4FE9-82F0-6839F5D3163E}" type="presParOf" srcId="{7BCE8B8C-94CC-4340-95FB-79D13F2A2387}" destId="{5960A333-3299-4CDF-89CB-F3AD356A8775}" srcOrd="2" destOrd="0" presId="urn:microsoft.com/office/officeart/2005/8/layout/hierarchy1"/>
    <dgm:cxn modelId="{5CBB7481-E990-4F8F-9598-79F9C699E270}" type="presParOf" srcId="{5960A333-3299-4CDF-89CB-F3AD356A8775}" destId="{3C71EEFE-5FE9-4AEE-991D-8AA1E91390FE}" srcOrd="0" destOrd="0" presId="urn:microsoft.com/office/officeart/2005/8/layout/hierarchy1"/>
    <dgm:cxn modelId="{18898854-3110-4BF0-9FE1-9CBD4F1753FC}" type="presParOf" srcId="{3C71EEFE-5FE9-4AEE-991D-8AA1E91390FE}" destId="{A37298E9-2857-4218-8A1B-F5A4BED35A34}" srcOrd="0" destOrd="0" presId="urn:microsoft.com/office/officeart/2005/8/layout/hierarchy1"/>
    <dgm:cxn modelId="{95F0AF10-6BA2-4BC5-BF9D-1DC916C91A1C}" type="presParOf" srcId="{3C71EEFE-5FE9-4AEE-991D-8AA1E91390FE}" destId="{F6153CC5-4303-40E1-B6CD-0DBE50581600}" srcOrd="1" destOrd="0" presId="urn:microsoft.com/office/officeart/2005/8/layout/hierarchy1"/>
    <dgm:cxn modelId="{28248AE2-1DD8-48D6-A290-4CE980FC21BB}" type="presParOf" srcId="{5960A333-3299-4CDF-89CB-F3AD356A8775}" destId="{2DA76AAA-DD7E-4F36-8CC1-1F30A47D928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B24B0E-966D-49DA-86CC-6B375477C33F}">
      <dsp:nvSpPr>
        <dsp:cNvPr id="0" name=""/>
        <dsp:cNvSpPr/>
      </dsp:nvSpPr>
      <dsp:spPr>
        <a:xfrm>
          <a:off x="8743" y="99883"/>
          <a:ext cx="2646664" cy="79399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145" tIns="209145" rIns="209145" bIns="209145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2021</a:t>
          </a:r>
        </a:p>
      </dsp:txBody>
      <dsp:txXfrm>
        <a:off x="8743" y="99883"/>
        <a:ext cx="2646664" cy="793999"/>
      </dsp:txXfrm>
    </dsp:sp>
    <dsp:sp modelId="{AC3875E0-C92C-421D-9B70-ABA789972070}">
      <dsp:nvSpPr>
        <dsp:cNvPr id="0" name=""/>
        <dsp:cNvSpPr/>
      </dsp:nvSpPr>
      <dsp:spPr>
        <a:xfrm>
          <a:off x="8743" y="893883"/>
          <a:ext cx="2646664" cy="2695638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432" tIns="261432" rIns="261432" bIns="261432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Review and discuss methods of collecting lived experience feedback.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Status: </a:t>
          </a:r>
          <a:r>
            <a:rPr lang="en-US" sz="1900" b="1" kern="1200" dirty="0"/>
            <a:t>Complete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kern="1200" dirty="0"/>
            <a:t>Follow up Workgroup In Progress</a:t>
          </a:r>
        </a:p>
      </dsp:txBody>
      <dsp:txXfrm>
        <a:off x="8743" y="893883"/>
        <a:ext cx="2646664" cy="2695638"/>
      </dsp:txXfrm>
    </dsp:sp>
    <dsp:sp modelId="{0A4B25ED-071B-4834-BE16-A8B397F50BB3}">
      <dsp:nvSpPr>
        <dsp:cNvPr id="0" name=""/>
        <dsp:cNvSpPr/>
      </dsp:nvSpPr>
      <dsp:spPr>
        <a:xfrm>
          <a:off x="2763302" y="99883"/>
          <a:ext cx="2646664" cy="793999"/>
        </a:xfrm>
        <a:prstGeom prst="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145" tIns="209145" rIns="209145" bIns="209145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2021</a:t>
          </a:r>
        </a:p>
      </dsp:txBody>
      <dsp:txXfrm>
        <a:off x="2763302" y="99883"/>
        <a:ext cx="2646664" cy="793999"/>
      </dsp:txXfrm>
    </dsp:sp>
    <dsp:sp modelId="{5DCEA3BA-B964-4858-8194-D23C416422B6}">
      <dsp:nvSpPr>
        <dsp:cNvPr id="0" name=""/>
        <dsp:cNvSpPr/>
      </dsp:nvSpPr>
      <dsp:spPr>
        <a:xfrm>
          <a:off x="2763302" y="893883"/>
          <a:ext cx="2646664" cy="2695638"/>
        </a:xfrm>
        <a:prstGeom prst="rect">
          <a:avLst/>
        </a:prstGeom>
        <a:solidFill>
          <a:schemeClr val="accent5">
            <a:tint val="40000"/>
            <a:alpha val="90000"/>
            <a:hueOff val="-2246587"/>
            <a:satOff val="-7611"/>
            <a:lumOff val="-976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2246587"/>
              <a:satOff val="-7611"/>
              <a:lumOff val="-9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432" tIns="261432" rIns="261432" bIns="261432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Engage outside evaluator to improve parent and provider surveys.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Status: </a:t>
          </a:r>
          <a:r>
            <a:rPr lang="en-US" sz="1900" b="1" kern="1200" dirty="0"/>
            <a:t>In Progress</a:t>
          </a:r>
        </a:p>
      </dsp:txBody>
      <dsp:txXfrm>
        <a:off x="2763302" y="893883"/>
        <a:ext cx="2646664" cy="2695638"/>
      </dsp:txXfrm>
    </dsp:sp>
    <dsp:sp modelId="{54E166E9-BA18-479C-8501-4DAD04C28820}">
      <dsp:nvSpPr>
        <dsp:cNvPr id="0" name=""/>
        <dsp:cNvSpPr/>
      </dsp:nvSpPr>
      <dsp:spPr>
        <a:xfrm>
          <a:off x="5517861" y="99883"/>
          <a:ext cx="2646664" cy="793999"/>
        </a:xfrm>
        <a:prstGeom prst="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145" tIns="209145" rIns="209145" bIns="209145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2021</a:t>
          </a:r>
        </a:p>
      </dsp:txBody>
      <dsp:txXfrm>
        <a:off x="5517861" y="99883"/>
        <a:ext cx="2646664" cy="793999"/>
      </dsp:txXfrm>
    </dsp:sp>
    <dsp:sp modelId="{68249E7D-8EE2-4032-B00B-12EA5F836550}">
      <dsp:nvSpPr>
        <dsp:cNvPr id="0" name=""/>
        <dsp:cNvSpPr/>
      </dsp:nvSpPr>
      <dsp:spPr>
        <a:xfrm>
          <a:off x="5517861" y="893883"/>
          <a:ext cx="2646664" cy="2695638"/>
        </a:xfrm>
        <a:prstGeom prst="rect">
          <a:avLst/>
        </a:prstGeom>
        <a:solidFill>
          <a:schemeClr val="accent5">
            <a:tint val="40000"/>
            <a:alpha val="90000"/>
            <a:hueOff val="-4493175"/>
            <a:satOff val="-15221"/>
            <a:lumOff val="-1952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4493175"/>
              <a:satOff val="-15221"/>
              <a:lumOff val="-19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432" tIns="261432" rIns="261432" bIns="261432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Review caregiver information sharing practices.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Status: </a:t>
          </a:r>
          <a:r>
            <a:rPr lang="en-US" sz="1900" b="1" kern="1200" dirty="0"/>
            <a:t>Complete</a:t>
          </a:r>
          <a:r>
            <a:rPr lang="en-US" sz="1900" b="0" kern="1200" dirty="0"/>
            <a:t> 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kern="1200" dirty="0"/>
            <a:t>Follow up Workgroup In Progress</a:t>
          </a:r>
          <a:endParaRPr lang="en-US" sz="1900" b="1" kern="1200" dirty="0"/>
        </a:p>
      </dsp:txBody>
      <dsp:txXfrm>
        <a:off x="5517861" y="893883"/>
        <a:ext cx="2646664" cy="2695638"/>
      </dsp:txXfrm>
    </dsp:sp>
    <dsp:sp modelId="{2F25BDE0-89B8-4767-A900-08346B599567}">
      <dsp:nvSpPr>
        <dsp:cNvPr id="0" name=""/>
        <dsp:cNvSpPr/>
      </dsp:nvSpPr>
      <dsp:spPr>
        <a:xfrm>
          <a:off x="8272420" y="99883"/>
          <a:ext cx="2646664" cy="793999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145" tIns="209145" rIns="209145" bIns="209145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2021</a:t>
          </a:r>
        </a:p>
      </dsp:txBody>
      <dsp:txXfrm>
        <a:off x="8272420" y="99883"/>
        <a:ext cx="2646664" cy="793999"/>
      </dsp:txXfrm>
    </dsp:sp>
    <dsp:sp modelId="{AD64A08F-DD61-4489-968F-353262C78BA5}">
      <dsp:nvSpPr>
        <dsp:cNvPr id="0" name=""/>
        <dsp:cNvSpPr/>
      </dsp:nvSpPr>
      <dsp:spPr>
        <a:xfrm>
          <a:off x="8272420" y="893883"/>
          <a:ext cx="2646664" cy="2695638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432" tIns="261432" rIns="261432" bIns="261432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Establish annual review of Panel recommendations outcomes.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Status: </a:t>
          </a:r>
          <a:r>
            <a:rPr lang="en-US" sz="1900" b="1" kern="1200" dirty="0"/>
            <a:t>In Progress</a:t>
          </a:r>
        </a:p>
      </dsp:txBody>
      <dsp:txXfrm>
        <a:off x="8272420" y="893883"/>
        <a:ext cx="2646664" cy="26956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B24B0E-966D-49DA-86CC-6B375477C33F}">
      <dsp:nvSpPr>
        <dsp:cNvPr id="0" name=""/>
        <dsp:cNvSpPr/>
      </dsp:nvSpPr>
      <dsp:spPr>
        <a:xfrm>
          <a:off x="10768" y="441954"/>
          <a:ext cx="2094942" cy="62848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547" tIns="165547" rIns="165547" bIns="165547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2020</a:t>
          </a:r>
        </a:p>
      </dsp:txBody>
      <dsp:txXfrm>
        <a:off x="10768" y="441954"/>
        <a:ext cx="2094942" cy="628482"/>
      </dsp:txXfrm>
    </dsp:sp>
    <dsp:sp modelId="{AC3875E0-C92C-421D-9B70-ABA789972070}">
      <dsp:nvSpPr>
        <dsp:cNvPr id="0" name=""/>
        <dsp:cNvSpPr/>
      </dsp:nvSpPr>
      <dsp:spPr>
        <a:xfrm>
          <a:off x="10768" y="1070437"/>
          <a:ext cx="2094942" cy="2177013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934" tIns="206934" rIns="206934" bIns="206934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Partner with OCFS to hold statewide listening sessions with fathers involved with OCFS.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Status: </a:t>
          </a:r>
          <a:r>
            <a:rPr lang="en-US" sz="1600" b="1" kern="1200" dirty="0"/>
            <a:t>In Progress</a:t>
          </a:r>
        </a:p>
      </dsp:txBody>
      <dsp:txXfrm>
        <a:off x="10768" y="1070437"/>
        <a:ext cx="2094942" cy="2177013"/>
      </dsp:txXfrm>
    </dsp:sp>
    <dsp:sp modelId="{0A4B25ED-071B-4834-BE16-A8B397F50BB3}">
      <dsp:nvSpPr>
        <dsp:cNvPr id="0" name=""/>
        <dsp:cNvSpPr/>
      </dsp:nvSpPr>
      <dsp:spPr>
        <a:xfrm>
          <a:off x="2213605" y="441954"/>
          <a:ext cx="2094942" cy="628482"/>
        </a:xfrm>
        <a:prstGeom prst="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accent5">
              <a:hueOff val="-1689636"/>
              <a:satOff val="-4355"/>
              <a:lumOff val="-29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547" tIns="165547" rIns="165547" bIns="165547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2019</a:t>
          </a:r>
        </a:p>
      </dsp:txBody>
      <dsp:txXfrm>
        <a:off x="2213605" y="441954"/>
        <a:ext cx="2094942" cy="628482"/>
      </dsp:txXfrm>
    </dsp:sp>
    <dsp:sp modelId="{5DCEA3BA-B964-4858-8194-D23C416422B6}">
      <dsp:nvSpPr>
        <dsp:cNvPr id="0" name=""/>
        <dsp:cNvSpPr/>
      </dsp:nvSpPr>
      <dsp:spPr>
        <a:xfrm>
          <a:off x="2213605" y="1070437"/>
          <a:ext cx="2094942" cy="2177013"/>
        </a:xfrm>
        <a:prstGeom prst="rect">
          <a:avLst/>
        </a:prstGeom>
        <a:solidFill>
          <a:schemeClr val="accent5">
            <a:tint val="40000"/>
            <a:alpha val="90000"/>
            <a:hueOff val="-1684941"/>
            <a:satOff val="-5708"/>
            <a:lumOff val="-732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1684941"/>
              <a:satOff val="-5708"/>
              <a:lumOff val="-73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934" tIns="206934" rIns="206934" bIns="206934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Move Panel recommendations and reporting to calendar year.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Status: </a:t>
          </a:r>
          <a:r>
            <a:rPr lang="en-US" sz="1600" b="1" kern="1200" dirty="0"/>
            <a:t>Complete</a:t>
          </a:r>
        </a:p>
      </dsp:txBody>
      <dsp:txXfrm>
        <a:off x="2213605" y="1070437"/>
        <a:ext cx="2094942" cy="2177013"/>
      </dsp:txXfrm>
    </dsp:sp>
    <dsp:sp modelId="{54E166E9-BA18-479C-8501-4DAD04C28820}">
      <dsp:nvSpPr>
        <dsp:cNvPr id="0" name=""/>
        <dsp:cNvSpPr/>
      </dsp:nvSpPr>
      <dsp:spPr>
        <a:xfrm>
          <a:off x="4416443" y="441954"/>
          <a:ext cx="2094942" cy="628482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547" tIns="165547" rIns="165547" bIns="165547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2018</a:t>
          </a:r>
        </a:p>
      </dsp:txBody>
      <dsp:txXfrm>
        <a:off x="4416443" y="441954"/>
        <a:ext cx="2094942" cy="628482"/>
      </dsp:txXfrm>
    </dsp:sp>
    <dsp:sp modelId="{68249E7D-8EE2-4032-B00B-12EA5F836550}">
      <dsp:nvSpPr>
        <dsp:cNvPr id="0" name=""/>
        <dsp:cNvSpPr/>
      </dsp:nvSpPr>
      <dsp:spPr>
        <a:xfrm>
          <a:off x="4416443" y="1070437"/>
          <a:ext cx="2094942" cy="2177013"/>
        </a:xfrm>
        <a:prstGeom prst="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934" tIns="206934" rIns="206934" bIns="206934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Include child welfare data as standing agenda item at all Panel meetings.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Status: </a:t>
          </a:r>
          <a:r>
            <a:rPr lang="en-US" sz="1600" b="1" kern="1200" dirty="0"/>
            <a:t>Incomplete</a:t>
          </a:r>
        </a:p>
      </dsp:txBody>
      <dsp:txXfrm>
        <a:off x="4416443" y="1070437"/>
        <a:ext cx="2094942" cy="2177013"/>
      </dsp:txXfrm>
    </dsp:sp>
    <dsp:sp modelId="{2F25BDE0-89B8-4767-A900-08346B599567}">
      <dsp:nvSpPr>
        <dsp:cNvPr id="0" name=""/>
        <dsp:cNvSpPr/>
      </dsp:nvSpPr>
      <dsp:spPr>
        <a:xfrm>
          <a:off x="6619280" y="441954"/>
          <a:ext cx="2094942" cy="628482"/>
        </a:xfrm>
        <a:prstGeom prst="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accent5">
              <a:hueOff val="-5068907"/>
              <a:satOff val="-13064"/>
              <a:lumOff val="-88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547" tIns="165547" rIns="165547" bIns="165547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2018</a:t>
          </a:r>
          <a:endParaRPr lang="en-US" sz="2100" kern="1200" dirty="0"/>
        </a:p>
      </dsp:txBody>
      <dsp:txXfrm>
        <a:off x="6619280" y="441954"/>
        <a:ext cx="2094942" cy="628482"/>
      </dsp:txXfrm>
    </dsp:sp>
    <dsp:sp modelId="{AD64A08F-DD61-4489-968F-353262C78BA5}">
      <dsp:nvSpPr>
        <dsp:cNvPr id="0" name=""/>
        <dsp:cNvSpPr/>
      </dsp:nvSpPr>
      <dsp:spPr>
        <a:xfrm>
          <a:off x="6619280" y="1070437"/>
          <a:ext cx="2094942" cy="2177013"/>
        </a:xfrm>
        <a:prstGeom prst="rect">
          <a:avLst/>
        </a:prstGeom>
        <a:solidFill>
          <a:schemeClr val="accent5">
            <a:tint val="40000"/>
            <a:alpha val="90000"/>
            <a:hueOff val="-5054821"/>
            <a:satOff val="-17124"/>
            <a:lumOff val="-2196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5054821"/>
              <a:satOff val="-17124"/>
              <a:lumOff val="-219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934" tIns="206934" rIns="206934" bIns="206934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Develop effective ways to share information and coordinate efforts between citizen review panels.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Status: </a:t>
          </a:r>
          <a:r>
            <a:rPr lang="en-US" sz="1600" b="1" kern="1200" dirty="0"/>
            <a:t>In Progress</a:t>
          </a:r>
        </a:p>
      </dsp:txBody>
      <dsp:txXfrm>
        <a:off x="6619280" y="1070437"/>
        <a:ext cx="2094942" cy="2177013"/>
      </dsp:txXfrm>
    </dsp:sp>
    <dsp:sp modelId="{D8EDB086-1E8E-45C3-8187-AEDD46F14627}">
      <dsp:nvSpPr>
        <dsp:cNvPr id="0" name=""/>
        <dsp:cNvSpPr/>
      </dsp:nvSpPr>
      <dsp:spPr>
        <a:xfrm>
          <a:off x="8822117" y="441954"/>
          <a:ext cx="2094942" cy="628482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547" tIns="165547" rIns="165547" bIns="165547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2017</a:t>
          </a:r>
        </a:p>
      </dsp:txBody>
      <dsp:txXfrm>
        <a:off x="8822117" y="441954"/>
        <a:ext cx="2094942" cy="628482"/>
      </dsp:txXfrm>
    </dsp:sp>
    <dsp:sp modelId="{06E2083B-651B-4B9D-AC7B-85DDF6E1EB2D}">
      <dsp:nvSpPr>
        <dsp:cNvPr id="0" name=""/>
        <dsp:cNvSpPr/>
      </dsp:nvSpPr>
      <dsp:spPr>
        <a:xfrm>
          <a:off x="8822117" y="1070437"/>
          <a:ext cx="2094942" cy="2177013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934" tIns="206934" rIns="206934" bIns="206934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Continue to define Panel role and structure.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Status: </a:t>
          </a:r>
          <a:r>
            <a:rPr lang="en-US" sz="1600" b="1" kern="1200" dirty="0"/>
            <a:t>In Progress Ongoing</a:t>
          </a:r>
        </a:p>
      </dsp:txBody>
      <dsp:txXfrm>
        <a:off x="8822117" y="1070437"/>
        <a:ext cx="2094942" cy="21770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B24B0E-966D-49DA-86CC-6B375477C33F}">
      <dsp:nvSpPr>
        <dsp:cNvPr id="0" name=""/>
        <dsp:cNvSpPr/>
      </dsp:nvSpPr>
      <dsp:spPr>
        <a:xfrm>
          <a:off x="10768" y="378841"/>
          <a:ext cx="2094942" cy="62848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547" tIns="165547" rIns="165547" bIns="165547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2017</a:t>
          </a:r>
          <a:endParaRPr lang="en-US" sz="2100" kern="1200" dirty="0"/>
        </a:p>
      </dsp:txBody>
      <dsp:txXfrm>
        <a:off x="10768" y="378841"/>
        <a:ext cx="2094942" cy="628482"/>
      </dsp:txXfrm>
    </dsp:sp>
    <dsp:sp modelId="{AC3875E0-C92C-421D-9B70-ABA789972070}">
      <dsp:nvSpPr>
        <dsp:cNvPr id="0" name=""/>
        <dsp:cNvSpPr/>
      </dsp:nvSpPr>
      <dsp:spPr>
        <a:xfrm>
          <a:off x="10768" y="1007324"/>
          <a:ext cx="2094942" cy="2303239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934" tIns="206934" rIns="206934" bIns="206934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Engage in regular review of OCFS strategic plan and child welfare data.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/>
            <a:t>Status: </a:t>
          </a:r>
          <a:r>
            <a:rPr lang="en-US" sz="1600" b="1" kern="1200" dirty="0"/>
            <a:t>Incomplete </a:t>
          </a:r>
        </a:p>
      </dsp:txBody>
      <dsp:txXfrm>
        <a:off x="10768" y="1007324"/>
        <a:ext cx="2094942" cy="2303239"/>
      </dsp:txXfrm>
    </dsp:sp>
    <dsp:sp modelId="{1AA4D1D1-DD2D-4D2F-B4FF-AD22D0F960E3}">
      <dsp:nvSpPr>
        <dsp:cNvPr id="0" name=""/>
        <dsp:cNvSpPr/>
      </dsp:nvSpPr>
      <dsp:spPr>
        <a:xfrm>
          <a:off x="2213605" y="378841"/>
          <a:ext cx="2094942" cy="628482"/>
        </a:xfrm>
        <a:prstGeom prst="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accent5">
              <a:hueOff val="-1689636"/>
              <a:satOff val="-4355"/>
              <a:lumOff val="-29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547" tIns="165547" rIns="165547" bIns="165547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2017</a:t>
          </a:r>
        </a:p>
      </dsp:txBody>
      <dsp:txXfrm>
        <a:off x="2213605" y="378841"/>
        <a:ext cx="2094942" cy="628482"/>
      </dsp:txXfrm>
    </dsp:sp>
    <dsp:sp modelId="{C25343FF-670C-429F-A154-514D43D4E4B7}">
      <dsp:nvSpPr>
        <dsp:cNvPr id="0" name=""/>
        <dsp:cNvSpPr/>
      </dsp:nvSpPr>
      <dsp:spPr>
        <a:xfrm>
          <a:off x="2213605" y="1007324"/>
          <a:ext cx="2094942" cy="2303239"/>
        </a:xfrm>
        <a:prstGeom prst="rect">
          <a:avLst/>
        </a:prstGeom>
        <a:solidFill>
          <a:schemeClr val="accent5">
            <a:tint val="40000"/>
            <a:alpha val="90000"/>
            <a:hueOff val="-1684941"/>
            <a:satOff val="-5708"/>
            <a:lumOff val="-732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1684941"/>
              <a:satOff val="-5708"/>
              <a:lumOff val="-73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934" tIns="206934" rIns="206934" bIns="206934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Receive quarterly CAC data updates to monitor efficacy.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Status: </a:t>
          </a:r>
          <a:r>
            <a:rPr lang="en-US" sz="1600" b="1" kern="1200" dirty="0"/>
            <a:t>Incomplete</a:t>
          </a:r>
        </a:p>
      </dsp:txBody>
      <dsp:txXfrm>
        <a:off x="2213605" y="1007324"/>
        <a:ext cx="2094942" cy="2303239"/>
      </dsp:txXfrm>
    </dsp:sp>
    <dsp:sp modelId="{1527E1D6-CCF9-4715-AB19-7DFF9F2035A0}">
      <dsp:nvSpPr>
        <dsp:cNvPr id="0" name=""/>
        <dsp:cNvSpPr/>
      </dsp:nvSpPr>
      <dsp:spPr>
        <a:xfrm>
          <a:off x="4416443" y="378841"/>
          <a:ext cx="2094942" cy="628482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547" tIns="165547" rIns="165547" bIns="165547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2017</a:t>
          </a:r>
        </a:p>
      </dsp:txBody>
      <dsp:txXfrm>
        <a:off x="4416443" y="378841"/>
        <a:ext cx="2094942" cy="628482"/>
      </dsp:txXfrm>
    </dsp:sp>
    <dsp:sp modelId="{ABADC4AF-F339-47AB-B202-DBA588FF0FE4}">
      <dsp:nvSpPr>
        <dsp:cNvPr id="0" name=""/>
        <dsp:cNvSpPr/>
      </dsp:nvSpPr>
      <dsp:spPr>
        <a:xfrm>
          <a:off x="4416443" y="1007324"/>
          <a:ext cx="2094942" cy="2303239"/>
        </a:xfrm>
        <a:prstGeom prst="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934" tIns="206934" rIns="206934" bIns="206934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Collaborate with CDSIRP and Justice for Children Task Force to request and incorporate data and measure outcomes.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Status: </a:t>
          </a:r>
          <a:r>
            <a:rPr lang="en-US" sz="1600" b="1" kern="1200" dirty="0"/>
            <a:t>In Progress</a:t>
          </a:r>
        </a:p>
      </dsp:txBody>
      <dsp:txXfrm>
        <a:off x="4416443" y="1007324"/>
        <a:ext cx="2094942" cy="2303239"/>
      </dsp:txXfrm>
    </dsp:sp>
    <dsp:sp modelId="{1F165D4C-8289-4437-86FB-67798589C6A6}">
      <dsp:nvSpPr>
        <dsp:cNvPr id="0" name=""/>
        <dsp:cNvSpPr/>
      </dsp:nvSpPr>
      <dsp:spPr>
        <a:xfrm>
          <a:off x="6619280" y="378841"/>
          <a:ext cx="2094942" cy="628482"/>
        </a:xfrm>
        <a:prstGeom prst="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accent5">
              <a:hueOff val="-5068907"/>
              <a:satOff val="-13064"/>
              <a:lumOff val="-88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547" tIns="165547" rIns="165547" bIns="165547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2017</a:t>
          </a:r>
        </a:p>
      </dsp:txBody>
      <dsp:txXfrm>
        <a:off x="6619280" y="378841"/>
        <a:ext cx="2094942" cy="628482"/>
      </dsp:txXfrm>
    </dsp:sp>
    <dsp:sp modelId="{4DD8E03E-0983-49B4-87F1-4065D81A70D5}">
      <dsp:nvSpPr>
        <dsp:cNvPr id="0" name=""/>
        <dsp:cNvSpPr/>
      </dsp:nvSpPr>
      <dsp:spPr>
        <a:xfrm>
          <a:off x="6619280" y="1007324"/>
          <a:ext cx="2094942" cy="2303239"/>
        </a:xfrm>
        <a:prstGeom prst="rect">
          <a:avLst/>
        </a:prstGeom>
        <a:solidFill>
          <a:schemeClr val="accent5">
            <a:tint val="40000"/>
            <a:alpha val="90000"/>
            <a:hueOff val="-5054821"/>
            <a:satOff val="-17124"/>
            <a:lumOff val="-2196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5054821"/>
              <a:satOff val="-17124"/>
              <a:lumOff val="-219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934" tIns="206934" rIns="206934" bIns="206934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Bring Tribal representative to Panel in coming year.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Status: </a:t>
          </a:r>
          <a:r>
            <a:rPr lang="en-US" sz="1600" b="1" kern="1200" dirty="0"/>
            <a:t>Complete </a:t>
          </a:r>
          <a:r>
            <a:rPr lang="en-US" sz="1600" b="0" kern="1200" dirty="0"/>
            <a:t>Need additional representative</a:t>
          </a:r>
        </a:p>
      </dsp:txBody>
      <dsp:txXfrm>
        <a:off x="6619280" y="1007324"/>
        <a:ext cx="2094942" cy="2303239"/>
      </dsp:txXfrm>
    </dsp:sp>
    <dsp:sp modelId="{F444A559-85F4-481C-96A4-CCAAC586FA55}">
      <dsp:nvSpPr>
        <dsp:cNvPr id="0" name=""/>
        <dsp:cNvSpPr/>
      </dsp:nvSpPr>
      <dsp:spPr>
        <a:xfrm>
          <a:off x="8822117" y="378841"/>
          <a:ext cx="2094942" cy="628482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547" tIns="165547" rIns="165547" bIns="165547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2016</a:t>
          </a:r>
          <a:endParaRPr lang="en-US" sz="2100" kern="1200" dirty="0"/>
        </a:p>
      </dsp:txBody>
      <dsp:txXfrm>
        <a:off x="8822117" y="378841"/>
        <a:ext cx="2094942" cy="628482"/>
      </dsp:txXfrm>
    </dsp:sp>
    <dsp:sp modelId="{AF0FD26C-9495-4EB7-9012-848C36E90597}">
      <dsp:nvSpPr>
        <dsp:cNvPr id="0" name=""/>
        <dsp:cNvSpPr/>
      </dsp:nvSpPr>
      <dsp:spPr>
        <a:xfrm>
          <a:off x="8822117" y="1007324"/>
          <a:ext cx="2094942" cy="2303239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934" tIns="206934" rIns="206934" bIns="206934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Engage in regular review of the OCFS strategic plan and child welfare data.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Status: </a:t>
          </a:r>
          <a:r>
            <a:rPr lang="en-US" sz="1600" b="1" kern="1200" dirty="0"/>
            <a:t>Incomplete</a:t>
          </a:r>
        </a:p>
      </dsp:txBody>
      <dsp:txXfrm>
        <a:off x="8822117" y="1007324"/>
        <a:ext cx="2094942" cy="230323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7F6626-EDDF-4765-9F17-178E786A0396}">
      <dsp:nvSpPr>
        <dsp:cNvPr id="0" name=""/>
        <dsp:cNvSpPr/>
      </dsp:nvSpPr>
      <dsp:spPr>
        <a:xfrm>
          <a:off x="0" y="706671"/>
          <a:ext cx="3073451" cy="195164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DB2052-F5EA-4972-A654-618AEB63D76B}">
      <dsp:nvSpPr>
        <dsp:cNvPr id="0" name=""/>
        <dsp:cNvSpPr/>
      </dsp:nvSpPr>
      <dsp:spPr>
        <a:xfrm>
          <a:off x="341494" y="1031091"/>
          <a:ext cx="3073451" cy="195164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How are we doing on goals for this year? Previous years?</a:t>
          </a:r>
        </a:p>
      </dsp:txBody>
      <dsp:txXfrm>
        <a:off x="398656" y="1088253"/>
        <a:ext cx="2959127" cy="1837317"/>
      </dsp:txXfrm>
    </dsp:sp>
    <dsp:sp modelId="{985F426F-AC3C-4B97-98F3-47DEE31270B0}">
      <dsp:nvSpPr>
        <dsp:cNvPr id="0" name=""/>
        <dsp:cNvSpPr/>
      </dsp:nvSpPr>
      <dsp:spPr>
        <a:xfrm>
          <a:off x="3756441" y="706671"/>
          <a:ext cx="3073451" cy="195164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EC0A71-8B19-4057-9523-FE29A3987289}">
      <dsp:nvSpPr>
        <dsp:cNvPr id="0" name=""/>
        <dsp:cNvSpPr/>
      </dsp:nvSpPr>
      <dsp:spPr>
        <a:xfrm>
          <a:off x="4097935" y="1031091"/>
          <a:ext cx="3073451" cy="195164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What would help the Panel meet current and future goals?</a:t>
          </a:r>
        </a:p>
      </dsp:txBody>
      <dsp:txXfrm>
        <a:off x="4155097" y="1088253"/>
        <a:ext cx="2959127" cy="1837317"/>
      </dsp:txXfrm>
    </dsp:sp>
    <dsp:sp modelId="{A37298E9-2857-4218-8A1B-F5A4BED35A34}">
      <dsp:nvSpPr>
        <dsp:cNvPr id="0" name=""/>
        <dsp:cNvSpPr/>
      </dsp:nvSpPr>
      <dsp:spPr>
        <a:xfrm>
          <a:off x="7512882" y="706671"/>
          <a:ext cx="3073451" cy="195164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153CC5-4303-40E1-B6CD-0DBE50581600}">
      <dsp:nvSpPr>
        <dsp:cNvPr id="0" name=""/>
        <dsp:cNvSpPr/>
      </dsp:nvSpPr>
      <dsp:spPr>
        <a:xfrm>
          <a:off x="7854377" y="1031091"/>
          <a:ext cx="3073451" cy="195164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What goals should be carried forward into next year?</a:t>
          </a:r>
        </a:p>
      </dsp:txBody>
      <dsp:txXfrm>
        <a:off x="7911539" y="1088253"/>
        <a:ext cx="2959127" cy="18373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54C7B-6483-4C26-8188-83904D01136A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2A65A4-C7DA-4359-B394-63D6C1D09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244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Good afternoon Senator Claxton, Representative Meyer, and distinguished members of the Committee. My name is Debra Dunlap, and I am one of the citizen co-chairs of the Maine Child Welfare Advisory Panel. I am here today to present a quarterly report in response to statute that was enacted last session in LD 1853.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2A65A4-C7DA-4359-B394-63D6C1D09C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46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2A65A4-C7DA-4359-B394-63D6C1D09CD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436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2A65A4-C7DA-4359-B394-63D6C1D09CD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5156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2A65A4-C7DA-4359-B394-63D6C1D09CD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838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B0AB0-FE20-4763-A8F7-02022D8F35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8A32B3-37EE-48FB-8E83-AEBF64CC4E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7719EA-359C-4601-856F-1CB56B203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255DC-EFAD-4046-B5AD-B762DDEC8D6E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9E6ACE-C040-4ADC-8E00-ED4D80406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A0C58-8DBF-4F20-A825-25A76E0F7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88A27-7AAB-42F5-A9FE-43DDC2861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021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28140-7479-446D-9A65-AB091E8AC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A50C97-DA72-4792-AD47-7FE835F337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458EA0-98C3-4AB5-A307-3FB1A6ED8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255DC-EFAD-4046-B5AD-B762DDEC8D6E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2C5F69-A0E9-4F0E-A3C7-CF6CC655C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D69F10-EC95-40F6-98BA-55E98EA55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88A27-7AAB-42F5-A9FE-43DDC2861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435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9FE342-4A76-4E45-9C75-55AA7DF6E9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4C5472-CCC9-4E97-977A-BA9B46FAF2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1A025B-992B-4B03-912E-3BCF5BE60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255DC-EFAD-4046-B5AD-B762DDEC8D6E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5B708A-6BFA-44A6-8B88-68EC250DD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660689-7530-4F2C-9FB4-1B94D4E88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88A27-7AAB-42F5-A9FE-43DDC2861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305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E2C28-5B45-422C-96E0-B4A225912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151FA0-DE05-4DAF-A7CA-C5E13F408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1007CC-315E-41B8-A7FD-24D443235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255DC-EFAD-4046-B5AD-B762DDEC8D6E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E74354-077F-4744-B1DF-205F5EF0B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EB914-D2F4-476E-88FC-42A9C2414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88A27-7AAB-42F5-A9FE-43DDC2861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741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B11CD-6D7B-4CED-9093-E2C1866DB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5755A7-4B4B-44F7-92FD-88B926F02C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726D9-38E2-4710-B86E-D72E1E808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255DC-EFAD-4046-B5AD-B762DDEC8D6E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73D695-44A9-41D7-94A3-27FE33957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EBAEF1-EE8D-4E33-B94E-785466E8C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88A27-7AAB-42F5-A9FE-43DDC2861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344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94D6B-1008-452D-8555-51030CE6E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3D93B-31F2-4BB9-9894-35546D54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350FF2-F514-41B9-B90E-EE58953901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BD99B2-1982-4A24-AAEA-DDDA8431F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255DC-EFAD-4046-B5AD-B762DDEC8D6E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381713-E0FD-438B-A5E6-D8658E1DC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7C5FF8-1872-449E-B1EA-F1B6A2C96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88A27-7AAB-42F5-A9FE-43DDC2861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03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925BB-4739-42F9-9931-69AE4437E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EDD189-FA38-42DD-98BC-3441A59A60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C865BF-B957-4B8C-8FF7-5DCCC9F0D3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3FB13B-E601-4095-92F9-8D8D444F31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4ACE72-7F9F-4B08-B255-303E14FF2F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CBB17F-14BC-4C3E-B3D1-5E868DB01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255DC-EFAD-4046-B5AD-B762DDEC8D6E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FE177E-74B8-44BB-90D0-1771B68ED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E11BD2-09A1-43B6-B472-3EAAEF700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88A27-7AAB-42F5-A9FE-43DDC2861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73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B4FF3-B6D6-4CE7-A49F-02EBB1DE5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500656-DC2C-4824-8515-506D0C8FF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255DC-EFAD-4046-B5AD-B762DDEC8D6E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D3E076-82C5-45F6-847A-63293D93C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9C550B-F0AC-483B-877A-0DE6B73C6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88A27-7AAB-42F5-A9FE-43DDC2861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500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64AF19-41BD-4B11-8FCF-35D99B09E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255DC-EFAD-4046-B5AD-B762DDEC8D6E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07C75-A95E-4EF4-A600-B1CC65F3F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5B8C23-031D-4D1F-8B74-2CC7C4865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88A27-7AAB-42F5-A9FE-43DDC2861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410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E42EF-9F1E-4535-AD6F-30CA68779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F99EC-C292-4076-A5A9-BE3D5F3FC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EA345E-54AE-495F-8B2A-F3B4320874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5AD337-BE20-4670-B825-539971D43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255DC-EFAD-4046-B5AD-B762DDEC8D6E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42CDDE-2A4B-4E2F-9CC1-2B37C7979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022698-9114-496D-ACA1-12DA67D6A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88A27-7AAB-42F5-A9FE-43DDC2861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785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2415C-57F3-4CE5-BC6A-1E542FA84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19E06F-A237-46EC-AA67-45E238FC4C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BE9180-7D7D-4C0A-A656-F5C4FE1BD9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1CC3AA-83EB-46AB-8174-56D973947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255DC-EFAD-4046-B5AD-B762DDEC8D6E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537B8D-1E21-45E3-B616-C0C243D22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72ADE0-9A70-430D-A2FA-A4CF73B43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88A27-7AAB-42F5-A9FE-43DDC2861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699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343714-E889-4135-B40E-27563434C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3177E3-2351-4728-8C68-8D3CD044F3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A7556F-14C2-4149-BBDB-28D1914B61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255DC-EFAD-4046-B5AD-B762DDEC8D6E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88683F-8ADF-4635-BBE2-5F9ECC1129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9FA255-D1E7-460F-B3AB-03DB4F9C4B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88A27-7AAB-42F5-A9FE-43DDC2861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182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FB236F-A446-4A00-9D32-22CFADACF4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br>
              <a:rPr lang="en-US" sz="4800" dirty="0">
                <a:solidFill>
                  <a:srgbClr val="FFFFFF"/>
                </a:solidFill>
              </a:rPr>
            </a:br>
            <a:r>
              <a:rPr lang="en-US" sz="4800" dirty="0">
                <a:solidFill>
                  <a:srgbClr val="FFFFFF"/>
                </a:solidFill>
              </a:rPr>
              <a:t>Panel Goal Outcomes Update</a:t>
            </a:r>
            <a:br>
              <a:rPr lang="en-US" sz="4800" dirty="0">
                <a:solidFill>
                  <a:srgbClr val="FFFFFF"/>
                </a:solidFill>
              </a:rPr>
            </a:br>
            <a:r>
              <a:rPr lang="en-US" sz="4800" dirty="0">
                <a:solidFill>
                  <a:srgbClr val="FFFFFF"/>
                </a:solidFill>
              </a:rPr>
              <a:t>2016-2021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DD051D-0F1F-47BF-95EA-AA285CC8D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4814" y="4870824"/>
            <a:ext cx="10357262" cy="1458258"/>
          </a:xfrm>
        </p:spPr>
        <p:txBody>
          <a:bodyPr anchor="ctr">
            <a:normAutofit/>
          </a:bodyPr>
          <a:lstStyle/>
          <a:p>
            <a:pPr algn="l"/>
            <a:r>
              <a:rPr lang="en-US" dirty="0"/>
              <a:t>Maine Child Welfare Advisory Panel </a:t>
            </a:r>
          </a:p>
          <a:p>
            <a:pPr algn="l"/>
            <a:r>
              <a:rPr lang="en-US" dirty="0"/>
              <a:t>June 3, 2022</a:t>
            </a:r>
          </a:p>
        </p:txBody>
      </p:sp>
    </p:spTree>
    <p:extLst>
      <p:ext uri="{BB962C8B-B14F-4D97-AF65-F5344CB8AC3E}">
        <p14:creationId xmlns:p14="http://schemas.microsoft.com/office/powerpoint/2010/main" val="3676002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9" name="Rectangle 4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4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4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4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AB74FC-855F-604A-AE53-BA0537267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Panel Goals 2016-2021</a:t>
            </a:r>
          </a:p>
        </p:txBody>
      </p:sp>
      <p:graphicFrame>
        <p:nvGraphicFramePr>
          <p:cNvPr id="63" name="Content Placeholder 2">
            <a:extLst>
              <a:ext uri="{FF2B5EF4-FFF2-40B4-BE49-F238E27FC236}">
                <a16:creationId xmlns:a16="http://schemas.microsoft.com/office/drawing/2014/main" id="{A57A6E10-A2A4-36BF-74DA-9C36767BF3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78016767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1375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9" name="Rectangle 4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4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4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4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AB74FC-855F-604A-AE53-BA0537267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Panel Goals 2016-2021</a:t>
            </a:r>
          </a:p>
        </p:txBody>
      </p:sp>
      <p:graphicFrame>
        <p:nvGraphicFramePr>
          <p:cNvPr id="63" name="Content Placeholder 2">
            <a:extLst>
              <a:ext uri="{FF2B5EF4-FFF2-40B4-BE49-F238E27FC236}">
                <a16:creationId xmlns:a16="http://schemas.microsoft.com/office/drawing/2014/main" id="{A57A6E10-A2A4-36BF-74DA-9C36767BF3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60359785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20155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9" name="Rectangle 4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4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4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4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AB74FC-855F-604A-AE53-BA0537267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Panel Goals 2016-2020</a:t>
            </a:r>
          </a:p>
        </p:txBody>
      </p:sp>
      <p:graphicFrame>
        <p:nvGraphicFramePr>
          <p:cNvPr id="63" name="Content Placeholder 2">
            <a:extLst>
              <a:ext uri="{FF2B5EF4-FFF2-40B4-BE49-F238E27FC236}">
                <a16:creationId xmlns:a16="http://schemas.microsoft.com/office/drawing/2014/main" id="{A57A6E10-A2A4-36BF-74DA-9C36767BF3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65626501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62936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6E7669-1778-C2C1-E299-71F7CDED8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Discussion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7DCFD1D-DA8C-CC75-A3BD-D47DF7958B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1527676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40395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1944</TotalTime>
  <Words>354</Words>
  <Application>Microsoft Office PowerPoint</Application>
  <PresentationFormat>Widescreen</PresentationFormat>
  <Paragraphs>62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 Panel Goal Outcomes Update 2016-2021</vt:lpstr>
      <vt:lpstr>Panel Goals 2016-2021</vt:lpstr>
      <vt:lpstr>Panel Goals 2016-2021</vt:lpstr>
      <vt:lpstr>Panel Goals 2016-2020</vt:lpstr>
      <vt:lpstr>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LD 1853</dc:title>
  <dc:creator>Debra Dunlap</dc:creator>
  <cp:lastModifiedBy>Debra Dunlap</cp:lastModifiedBy>
  <cp:revision>22</cp:revision>
  <dcterms:created xsi:type="dcterms:W3CDTF">2022-04-01T02:10:58Z</dcterms:created>
  <dcterms:modified xsi:type="dcterms:W3CDTF">2022-06-03T00:53:01Z</dcterms:modified>
</cp:coreProperties>
</file>